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7"/>
  </p:notesMasterIdLst>
  <p:sldIdLst>
    <p:sldId id="273" r:id="rId2"/>
    <p:sldId id="302" r:id="rId3"/>
    <p:sldId id="307" r:id="rId4"/>
    <p:sldId id="306" r:id="rId5"/>
    <p:sldId id="303" r:id="rId6"/>
    <p:sldId id="304" r:id="rId7"/>
    <p:sldId id="308" r:id="rId8"/>
    <p:sldId id="309" r:id="rId9"/>
    <p:sldId id="310" r:id="rId10"/>
    <p:sldId id="311" r:id="rId11"/>
    <p:sldId id="312" r:id="rId12"/>
    <p:sldId id="316" r:id="rId13"/>
    <p:sldId id="319" r:id="rId14"/>
    <p:sldId id="318" r:id="rId15"/>
    <p:sldId id="317" r:id="rId16"/>
  </p:sldIdLst>
  <p:sldSz cx="18288000" cy="10287000"/>
  <p:notesSz cx="6797675" cy="9926638"/>
  <p:embeddedFontLst>
    <p:embeddedFont>
      <p:font typeface="Calibri" panose="020F0502020204030204" pitchFamily="34" charset="0"/>
      <p:regular r:id="rId18"/>
      <p:bold r:id="rId19"/>
      <p:italic r:id="rId20"/>
      <p:boldItalic r:id="rId21"/>
    </p:embeddedFont>
    <p:embeddedFont>
      <p:font typeface="Montserrat" panose="00000500000000000000" pitchFamily="2" charset="0"/>
      <p:regular r:id="rId22"/>
      <p:bold r:id="rId23"/>
      <p:italic r:id="rId24"/>
      <p:boldItalic r:id="rId25"/>
    </p:embeddedFont>
    <p:embeddedFont>
      <p:font typeface="Montserrat Classic" panose="020B0604020202020204" charset="0"/>
      <p:regular r:id="rId26"/>
    </p:embeddedFont>
    <p:embeddedFont>
      <p:font typeface="Montserrat Classic Bold" panose="020B0604020202020204" charset="0"/>
      <p:regular r:id="rId27"/>
    </p:embeddedFont>
    <p:embeddedFont>
      <p:font typeface="Montserrat Extra-Bold" panose="020B0604020202020204" charset="0"/>
      <p:regular r:id="rId28"/>
    </p:embeddedFont>
  </p:embeddedFontLst>
  <p:custShowLst>
    <p:custShow name="Export" id="0">
      <p:sldLst>
        <p:sld r:id="rId2"/>
      </p:sldLst>
    </p:custShow>
  </p:custShow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sung" id="{74FBB587-DC7C-48D1-B7A5-A08E122716BC}">
          <p14:sldIdLst>
            <p14:sldId id="273"/>
            <p14:sldId id="302"/>
          </p14:sldIdLst>
        </p14:section>
        <p14:section name="Predigt" id="{0223E1E8-0912-4782-B331-FA8B65CCCBBD}">
          <p14:sldIdLst>
            <p14:sldId id="307"/>
            <p14:sldId id="306"/>
            <p14:sldId id="303"/>
            <p14:sldId id="304"/>
            <p14:sldId id="308"/>
            <p14:sldId id="309"/>
            <p14:sldId id="310"/>
            <p14:sldId id="311"/>
            <p14:sldId id="312"/>
            <p14:sldId id="316"/>
            <p14:sldId id="319"/>
            <p14:sldId id="318"/>
            <p14:sldId id="31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19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6247" autoAdjust="0"/>
  </p:normalViewPr>
  <p:slideViewPr>
    <p:cSldViewPr>
      <p:cViewPr varScale="1">
        <p:scale>
          <a:sx n="70" d="100"/>
          <a:sy n="70" d="100"/>
        </p:scale>
        <p:origin x="732" y="66"/>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78" d="100"/>
          <a:sy n="78" d="100"/>
        </p:scale>
        <p:origin x="406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125F086-F54D-4DE6-9454-8EFF63BD64FA}" type="datetimeFigureOut">
              <a:rPr lang="de-CH" smtClean="0"/>
              <a:t>04.07.2022</a:t>
            </a:fld>
            <a:endParaRPr lang="de-CH"/>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1B5A462-92A8-4032-B9CF-90F1F76DA83F}" type="slidenum">
              <a:rPr lang="de-CH" smtClean="0"/>
              <a:t>‹Nr.›</a:t>
            </a:fld>
            <a:endParaRPr lang="de-CH"/>
          </a:p>
        </p:txBody>
      </p:sp>
    </p:spTree>
    <p:extLst>
      <p:ext uri="{BB962C8B-B14F-4D97-AF65-F5344CB8AC3E}">
        <p14:creationId xmlns:p14="http://schemas.microsoft.com/office/powerpoint/2010/main" val="3449082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91B5A462-92A8-4032-B9CF-90F1F76DA83F}" type="slidenum">
              <a:rPr lang="de-CH" smtClean="0"/>
              <a:t>1</a:t>
            </a:fld>
            <a:endParaRPr lang="de-CH"/>
          </a:p>
        </p:txBody>
      </p:sp>
    </p:spTree>
    <p:extLst>
      <p:ext uri="{BB962C8B-B14F-4D97-AF65-F5344CB8AC3E}">
        <p14:creationId xmlns:p14="http://schemas.microsoft.com/office/powerpoint/2010/main" val="2127208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91B5A462-92A8-4032-B9CF-90F1F76DA83F}" type="slidenum">
              <a:rPr lang="de-CH" smtClean="0"/>
              <a:t>2</a:t>
            </a:fld>
            <a:endParaRPr lang="de-CH"/>
          </a:p>
        </p:txBody>
      </p:sp>
    </p:spTree>
    <p:extLst>
      <p:ext uri="{BB962C8B-B14F-4D97-AF65-F5344CB8AC3E}">
        <p14:creationId xmlns:p14="http://schemas.microsoft.com/office/powerpoint/2010/main" val="1585873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91B5A462-92A8-4032-B9CF-90F1F76DA83F}" type="slidenum">
              <a:rPr lang="de-CH" smtClean="0"/>
              <a:t>3</a:t>
            </a:fld>
            <a:endParaRPr lang="de-CH"/>
          </a:p>
        </p:txBody>
      </p:sp>
    </p:spTree>
    <p:extLst>
      <p:ext uri="{BB962C8B-B14F-4D97-AF65-F5344CB8AC3E}">
        <p14:creationId xmlns:p14="http://schemas.microsoft.com/office/powerpoint/2010/main" val="15819034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91B5A462-92A8-4032-B9CF-90F1F76DA83F}" type="slidenum">
              <a:rPr lang="de-CH" smtClean="0"/>
              <a:t>4</a:t>
            </a:fld>
            <a:endParaRPr lang="de-CH"/>
          </a:p>
        </p:txBody>
      </p:sp>
    </p:spTree>
    <p:extLst>
      <p:ext uri="{BB962C8B-B14F-4D97-AF65-F5344CB8AC3E}">
        <p14:creationId xmlns:p14="http://schemas.microsoft.com/office/powerpoint/2010/main" val="4288519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91B5A462-92A8-4032-B9CF-90F1F76DA83F}" type="slidenum">
              <a:rPr lang="de-CH" smtClean="0"/>
              <a:t>5</a:t>
            </a:fld>
            <a:endParaRPr lang="de-CH"/>
          </a:p>
        </p:txBody>
      </p:sp>
    </p:spTree>
    <p:extLst>
      <p:ext uri="{BB962C8B-B14F-4D97-AF65-F5344CB8AC3E}">
        <p14:creationId xmlns:p14="http://schemas.microsoft.com/office/powerpoint/2010/main" val="4040293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91B5A462-92A8-4032-B9CF-90F1F76DA83F}" type="slidenum">
              <a:rPr lang="de-CH" smtClean="0"/>
              <a:t>6</a:t>
            </a:fld>
            <a:endParaRPr lang="de-CH"/>
          </a:p>
        </p:txBody>
      </p:sp>
    </p:spTree>
    <p:extLst>
      <p:ext uri="{BB962C8B-B14F-4D97-AF65-F5344CB8AC3E}">
        <p14:creationId xmlns:p14="http://schemas.microsoft.com/office/powerpoint/2010/main" val="3198946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91B5A462-92A8-4032-B9CF-90F1F76DA83F}" type="slidenum">
              <a:rPr lang="de-CH" smtClean="0"/>
              <a:t>7</a:t>
            </a:fld>
            <a:endParaRPr lang="de-CH"/>
          </a:p>
        </p:txBody>
      </p:sp>
    </p:spTree>
    <p:extLst>
      <p:ext uri="{BB962C8B-B14F-4D97-AF65-F5344CB8AC3E}">
        <p14:creationId xmlns:p14="http://schemas.microsoft.com/office/powerpoint/2010/main" val="40727371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91B5A462-92A8-4032-B9CF-90F1F76DA83F}" type="slidenum">
              <a:rPr lang="de-CH" smtClean="0"/>
              <a:t>8</a:t>
            </a:fld>
            <a:endParaRPr lang="de-CH"/>
          </a:p>
        </p:txBody>
      </p:sp>
    </p:spTree>
    <p:extLst>
      <p:ext uri="{BB962C8B-B14F-4D97-AF65-F5344CB8AC3E}">
        <p14:creationId xmlns:p14="http://schemas.microsoft.com/office/powerpoint/2010/main" val="3283096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91B5A462-92A8-4032-B9CF-90F1F76DA83F}" type="slidenum">
              <a:rPr lang="de-CH" smtClean="0"/>
              <a:t>9</a:t>
            </a:fld>
            <a:endParaRPr lang="de-CH"/>
          </a:p>
        </p:txBody>
      </p:sp>
    </p:spTree>
    <p:extLst>
      <p:ext uri="{BB962C8B-B14F-4D97-AF65-F5344CB8AC3E}">
        <p14:creationId xmlns:p14="http://schemas.microsoft.com/office/powerpoint/2010/main" val="2977532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91B5A462-92A8-4032-B9CF-90F1F76DA83F}" type="slidenum">
              <a:rPr lang="de-CH" smtClean="0"/>
              <a:t>10</a:t>
            </a:fld>
            <a:endParaRPr lang="de-CH"/>
          </a:p>
        </p:txBody>
      </p:sp>
    </p:spTree>
    <p:extLst>
      <p:ext uri="{BB962C8B-B14F-4D97-AF65-F5344CB8AC3E}">
        <p14:creationId xmlns:p14="http://schemas.microsoft.com/office/powerpoint/2010/main" val="2580942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91B5A462-92A8-4032-B9CF-90F1F76DA83F}" type="slidenum">
              <a:rPr lang="de-CH" smtClean="0"/>
              <a:t>11</a:t>
            </a:fld>
            <a:endParaRPr lang="de-CH"/>
          </a:p>
        </p:txBody>
      </p:sp>
    </p:spTree>
    <p:extLst>
      <p:ext uri="{BB962C8B-B14F-4D97-AF65-F5344CB8AC3E}">
        <p14:creationId xmlns:p14="http://schemas.microsoft.com/office/powerpoint/2010/main" val="14772037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91B5A462-92A8-4032-B9CF-90F1F76DA83F}" type="slidenum">
              <a:rPr lang="de-CH" smtClean="0"/>
              <a:t>12</a:t>
            </a:fld>
            <a:endParaRPr lang="de-CH"/>
          </a:p>
        </p:txBody>
      </p:sp>
    </p:spTree>
    <p:extLst>
      <p:ext uri="{BB962C8B-B14F-4D97-AF65-F5344CB8AC3E}">
        <p14:creationId xmlns:p14="http://schemas.microsoft.com/office/powerpoint/2010/main" val="9056098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91B5A462-92A8-4032-B9CF-90F1F76DA83F}" type="slidenum">
              <a:rPr lang="de-CH" smtClean="0"/>
              <a:t>13</a:t>
            </a:fld>
            <a:endParaRPr lang="de-CH"/>
          </a:p>
        </p:txBody>
      </p:sp>
    </p:spTree>
    <p:extLst>
      <p:ext uri="{BB962C8B-B14F-4D97-AF65-F5344CB8AC3E}">
        <p14:creationId xmlns:p14="http://schemas.microsoft.com/office/powerpoint/2010/main" val="7187440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91B5A462-92A8-4032-B9CF-90F1F76DA83F}" type="slidenum">
              <a:rPr lang="de-CH" smtClean="0"/>
              <a:t>14</a:t>
            </a:fld>
            <a:endParaRPr lang="de-CH"/>
          </a:p>
        </p:txBody>
      </p:sp>
    </p:spTree>
    <p:extLst>
      <p:ext uri="{BB962C8B-B14F-4D97-AF65-F5344CB8AC3E}">
        <p14:creationId xmlns:p14="http://schemas.microsoft.com/office/powerpoint/2010/main" val="2928251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91B5A462-92A8-4032-B9CF-90F1F76DA83F}" type="slidenum">
              <a:rPr lang="de-CH" smtClean="0"/>
              <a:t>15</a:t>
            </a:fld>
            <a:endParaRPr lang="de-CH"/>
          </a:p>
        </p:txBody>
      </p:sp>
    </p:spTree>
    <p:extLst>
      <p:ext uri="{BB962C8B-B14F-4D97-AF65-F5344CB8AC3E}">
        <p14:creationId xmlns:p14="http://schemas.microsoft.com/office/powerpoint/2010/main" val="32584848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Herzlich Willkommen">
    <p:spTree>
      <p:nvGrpSpPr>
        <p:cNvPr id="1" name=""/>
        <p:cNvGrpSpPr/>
        <p:nvPr/>
      </p:nvGrpSpPr>
      <p:grpSpPr>
        <a:xfrm>
          <a:off x="0" y="0"/>
          <a:ext cx="0" cy="0"/>
          <a:chOff x="0" y="0"/>
          <a:chExt cx="0" cy="0"/>
        </a:xfrm>
      </p:grpSpPr>
      <p:pic>
        <p:nvPicPr>
          <p:cNvPr id="11" name="Picture 2">
            <a:extLst>
              <a:ext uri="{FF2B5EF4-FFF2-40B4-BE49-F238E27FC236}">
                <a16:creationId xmlns:a16="http://schemas.microsoft.com/office/drawing/2014/main" id="{911F426A-840C-464A-A395-4F497556BCD7}"/>
              </a:ext>
            </a:extLst>
          </p:cNvPr>
          <p:cNvPicPr>
            <a:picLocks noChangeAspect="1"/>
          </p:cNvPicPr>
          <p:nvPr userDrawn="1"/>
        </p:nvPicPr>
        <p:blipFill>
          <a:blip r:embed="rId2"/>
          <a:srcRect/>
          <a:stretch>
            <a:fillRect/>
          </a:stretch>
        </p:blipFill>
        <p:spPr>
          <a:xfrm>
            <a:off x="1028700" y="1028700"/>
            <a:ext cx="5537274" cy="2484852"/>
          </a:xfrm>
          <a:prstGeom prst="rect">
            <a:avLst/>
          </a:prstGeom>
        </p:spPr>
      </p:pic>
      <p:sp>
        <p:nvSpPr>
          <p:cNvPr id="12" name="AutoShape 3">
            <a:extLst>
              <a:ext uri="{FF2B5EF4-FFF2-40B4-BE49-F238E27FC236}">
                <a16:creationId xmlns:a16="http://schemas.microsoft.com/office/drawing/2014/main" id="{7E2891D5-DC87-46BC-B8AD-CF27B7C55CCF}"/>
              </a:ext>
            </a:extLst>
          </p:cNvPr>
          <p:cNvSpPr/>
          <p:nvPr userDrawn="1"/>
        </p:nvSpPr>
        <p:spPr>
          <a:xfrm>
            <a:off x="0" y="4245358"/>
            <a:ext cx="15136231" cy="5611708"/>
          </a:xfrm>
          <a:prstGeom prst="rect">
            <a:avLst/>
          </a:prstGeom>
          <a:solidFill>
            <a:srgbClr val="AA1919"/>
          </a:solidFill>
        </p:spPr>
      </p:sp>
      <p:sp>
        <p:nvSpPr>
          <p:cNvPr id="13" name="TextBox 4">
            <a:extLst>
              <a:ext uri="{FF2B5EF4-FFF2-40B4-BE49-F238E27FC236}">
                <a16:creationId xmlns:a16="http://schemas.microsoft.com/office/drawing/2014/main" id="{75E9986B-80E2-43F2-BD85-1BF9BB00FAEE}"/>
              </a:ext>
            </a:extLst>
          </p:cNvPr>
          <p:cNvSpPr txBox="1"/>
          <p:nvPr userDrawn="1"/>
        </p:nvSpPr>
        <p:spPr>
          <a:xfrm>
            <a:off x="738894" y="4791243"/>
            <a:ext cx="10936022" cy="4356215"/>
          </a:xfrm>
          <a:prstGeom prst="rect">
            <a:avLst/>
          </a:prstGeom>
        </p:spPr>
        <p:txBody>
          <a:bodyPr lIns="0" tIns="0" rIns="0" bIns="0" rtlCol="0" anchor="t">
            <a:spAutoFit/>
          </a:bodyPr>
          <a:lstStyle/>
          <a:p>
            <a:pPr>
              <a:lnSpc>
                <a:spcPts val="10560"/>
              </a:lnSpc>
            </a:pPr>
            <a:r>
              <a:rPr lang="en-US" sz="9600" dirty="0">
                <a:solidFill>
                  <a:srgbClr val="FFFFFF"/>
                </a:solidFill>
                <a:latin typeface="Montserrat Extra-Bold"/>
              </a:rPr>
              <a:t>HERZLICH</a:t>
            </a:r>
          </a:p>
          <a:p>
            <a:pPr>
              <a:lnSpc>
                <a:spcPts val="10560"/>
              </a:lnSpc>
            </a:pPr>
            <a:r>
              <a:rPr lang="en-US" sz="9600" dirty="0">
                <a:solidFill>
                  <a:srgbClr val="FFFFFF"/>
                </a:solidFill>
                <a:latin typeface="Montserrat Extra-Bold"/>
              </a:rPr>
              <a:t>WILLKOMMEN</a:t>
            </a:r>
          </a:p>
          <a:p>
            <a:pPr>
              <a:lnSpc>
                <a:spcPts val="2640"/>
              </a:lnSpc>
            </a:pPr>
            <a:endParaRPr lang="en-US" sz="9600" dirty="0">
              <a:solidFill>
                <a:srgbClr val="FFFFFF"/>
              </a:solidFill>
              <a:latin typeface="Montserrat Extra-Bold"/>
            </a:endParaRPr>
          </a:p>
          <a:p>
            <a:pPr>
              <a:lnSpc>
                <a:spcPts val="10560"/>
              </a:lnSpc>
            </a:pPr>
            <a:r>
              <a:rPr lang="en-US" sz="9600" dirty="0" err="1">
                <a:solidFill>
                  <a:srgbClr val="FFFFFF"/>
                </a:solidFill>
                <a:latin typeface="Montserrat"/>
              </a:rPr>
              <a:t>zum</a:t>
            </a:r>
            <a:r>
              <a:rPr lang="en-US" sz="9600" dirty="0">
                <a:solidFill>
                  <a:srgbClr val="FFFFFF"/>
                </a:solidFill>
                <a:latin typeface="Montserrat"/>
              </a:rPr>
              <a:t> </a:t>
            </a:r>
            <a:r>
              <a:rPr lang="en-US" sz="9600" dirty="0" err="1">
                <a:solidFill>
                  <a:srgbClr val="FFFFFF"/>
                </a:solidFill>
                <a:latin typeface="Montserrat"/>
              </a:rPr>
              <a:t>Gottesdienst</a:t>
            </a:r>
            <a:endParaRPr lang="en-US" sz="9600" dirty="0">
              <a:solidFill>
                <a:srgbClr val="FFFFFF"/>
              </a:solidFill>
              <a:latin typeface="Montserrat"/>
            </a:endParaRPr>
          </a:p>
        </p:txBody>
      </p:sp>
      <p:sp>
        <p:nvSpPr>
          <p:cNvPr id="14" name="AutoShape 5">
            <a:extLst>
              <a:ext uri="{FF2B5EF4-FFF2-40B4-BE49-F238E27FC236}">
                <a16:creationId xmlns:a16="http://schemas.microsoft.com/office/drawing/2014/main" id="{56EA58EE-BCFC-481C-A26A-021816E29F5F}"/>
              </a:ext>
            </a:extLst>
          </p:cNvPr>
          <p:cNvSpPr/>
          <p:nvPr userDrawn="1"/>
        </p:nvSpPr>
        <p:spPr>
          <a:xfrm rot="16200000">
            <a:off x="1878024" y="6555721"/>
            <a:ext cx="53131" cy="2217090"/>
          </a:xfrm>
          <a:prstGeom prst="rect">
            <a:avLst/>
          </a:prstGeom>
          <a:solidFill>
            <a:srgbClr val="FFFFFF"/>
          </a:solidFill>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chön, sind sie da!">
    <p:spTree>
      <p:nvGrpSpPr>
        <p:cNvPr id="1" name=""/>
        <p:cNvGrpSpPr/>
        <p:nvPr/>
      </p:nvGrpSpPr>
      <p:grpSpPr>
        <a:xfrm>
          <a:off x="0" y="0"/>
          <a:ext cx="0" cy="0"/>
          <a:chOff x="0" y="0"/>
          <a:chExt cx="0" cy="0"/>
        </a:xfrm>
      </p:grpSpPr>
      <p:sp>
        <p:nvSpPr>
          <p:cNvPr id="7" name="TextBox 2">
            <a:extLst>
              <a:ext uri="{FF2B5EF4-FFF2-40B4-BE49-F238E27FC236}">
                <a16:creationId xmlns:a16="http://schemas.microsoft.com/office/drawing/2014/main" id="{42D8C13E-3D1C-43E6-AF6C-98DFE2E86D08}"/>
              </a:ext>
            </a:extLst>
          </p:cNvPr>
          <p:cNvSpPr txBox="1"/>
          <p:nvPr userDrawn="1"/>
        </p:nvSpPr>
        <p:spPr>
          <a:xfrm>
            <a:off x="1028700" y="6837070"/>
            <a:ext cx="10663910" cy="1152525"/>
          </a:xfrm>
          <a:prstGeom prst="rect">
            <a:avLst/>
          </a:prstGeom>
        </p:spPr>
        <p:txBody>
          <a:bodyPr lIns="0" tIns="0" rIns="0" bIns="0" rtlCol="0" anchor="t">
            <a:spAutoFit/>
          </a:bodyPr>
          <a:lstStyle/>
          <a:p>
            <a:pPr>
              <a:lnSpc>
                <a:spcPts val="9000"/>
              </a:lnSpc>
            </a:pPr>
            <a:r>
              <a:rPr lang="en-US" sz="7500" dirty="0">
                <a:solidFill>
                  <a:srgbClr val="000000"/>
                </a:solidFill>
                <a:latin typeface="Montserrat Extra-Bold"/>
              </a:rPr>
              <a:t>SCHÖN, SIND SIE DA!</a:t>
            </a:r>
          </a:p>
        </p:txBody>
      </p:sp>
      <p:sp>
        <p:nvSpPr>
          <p:cNvPr id="8" name="AutoShape 3">
            <a:extLst>
              <a:ext uri="{FF2B5EF4-FFF2-40B4-BE49-F238E27FC236}">
                <a16:creationId xmlns:a16="http://schemas.microsoft.com/office/drawing/2014/main" id="{8C62100B-FFCC-4690-890A-4CCAD31C85C2}"/>
              </a:ext>
            </a:extLst>
          </p:cNvPr>
          <p:cNvSpPr/>
          <p:nvPr userDrawn="1"/>
        </p:nvSpPr>
        <p:spPr>
          <a:xfrm rot="16200000">
            <a:off x="2113432" y="8125943"/>
            <a:ext cx="47625" cy="2217090"/>
          </a:xfrm>
          <a:prstGeom prst="rect">
            <a:avLst/>
          </a:prstGeom>
          <a:solidFill>
            <a:srgbClr val="AA1919"/>
          </a:solidFill>
        </p:spPr>
      </p:sp>
      <p:pic>
        <p:nvPicPr>
          <p:cNvPr id="9" name="Picture 4">
            <a:extLst>
              <a:ext uri="{FF2B5EF4-FFF2-40B4-BE49-F238E27FC236}">
                <a16:creationId xmlns:a16="http://schemas.microsoft.com/office/drawing/2014/main" id="{744735D5-328E-4043-AC02-209CEBB42922}"/>
              </a:ext>
            </a:extLst>
          </p:cNvPr>
          <p:cNvPicPr>
            <a:picLocks noChangeAspect="1"/>
          </p:cNvPicPr>
          <p:nvPr userDrawn="1"/>
        </p:nvPicPr>
        <p:blipFill>
          <a:blip r:embed="rId2"/>
          <a:srcRect/>
          <a:stretch>
            <a:fillRect/>
          </a:stretch>
        </p:blipFill>
        <p:spPr>
          <a:xfrm>
            <a:off x="1028700" y="1028700"/>
            <a:ext cx="3462535" cy="1553812"/>
          </a:xfrm>
          <a:prstGeom prst="rect">
            <a:avLst/>
          </a:prstGeom>
        </p:spPr>
      </p:pic>
      <p:sp>
        <p:nvSpPr>
          <p:cNvPr id="10" name="TextBox 5">
            <a:extLst>
              <a:ext uri="{FF2B5EF4-FFF2-40B4-BE49-F238E27FC236}">
                <a16:creationId xmlns:a16="http://schemas.microsoft.com/office/drawing/2014/main" id="{55C0ED0B-1555-428C-91A0-53D8FCD198F6}"/>
              </a:ext>
            </a:extLst>
          </p:cNvPr>
          <p:cNvSpPr txBox="1"/>
          <p:nvPr userDrawn="1"/>
        </p:nvSpPr>
        <p:spPr>
          <a:xfrm>
            <a:off x="1028700" y="7887197"/>
            <a:ext cx="10663910" cy="1152525"/>
          </a:xfrm>
          <a:prstGeom prst="rect">
            <a:avLst/>
          </a:prstGeom>
        </p:spPr>
        <p:txBody>
          <a:bodyPr lIns="0" tIns="0" rIns="0" bIns="0" rtlCol="0" anchor="t">
            <a:spAutoFit/>
          </a:bodyPr>
          <a:lstStyle/>
          <a:p>
            <a:pPr>
              <a:lnSpc>
                <a:spcPts val="9000"/>
              </a:lnSpc>
            </a:pPr>
            <a:r>
              <a:rPr lang="en-US" sz="7500">
                <a:solidFill>
                  <a:srgbClr val="000000"/>
                </a:solidFill>
                <a:latin typeface="Montserrat Classic"/>
              </a:rPr>
              <a:t>Gleich geht es los...</a:t>
            </a:r>
          </a:p>
        </p:txBody>
      </p:sp>
      <p:sp>
        <p:nvSpPr>
          <p:cNvPr id="11" name="AutoShape 6">
            <a:extLst>
              <a:ext uri="{FF2B5EF4-FFF2-40B4-BE49-F238E27FC236}">
                <a16:creationId xmlns:a16="http://schemas.microsoft.com/office/drawing/2014/main" id="{6F144D86-35EB-4007-A5A2-A3BA25A42FC8}"/>
              </a:ext>
            </a:extLst>
          </p:cNvPr>
          <p:cNvSpPr/>
          <p:nvPr userDrawn="1"/>
        </p:nvSpPr>
        <p:spPr>
          <a:xfrm>
            <a:off x="16392966" y="0"/>
            <a:ext cx="1895034" cy="10287000"/>
          </a:xfrm>
          <a:prstGeom prst="rect">
            <a:avLst/>
          </a:prstGeom>
          <a:solidFill>
            <a:srgbClr val="AA1919"/>
          </a:solidFill>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heutiges Programm">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543E268F-AEAB-4DBE-AB5D-B4AB2FEC232D}"/>
              </a:ext>
            </a:extLst>
          </p:cNvPr>
          <p:cNvSpPr/>
          <p:nvPr userDrawn="1"/>
        </p:nvSpPr>
        <p:spPr>
          <a:xfrm>
            <a:off x="0" y="8380883"/>
            <a:ext cx="18560462" cy="1906117"/>
          </a:xfrm>
          <a:prstGeom prst="rect">
            <a:avLst/>
          </a:prstGeom>
          <a:solidFill>
            <a:srgbClr val="AA1919"/>
          </a:solidFill>
        </p:spPr>
      </p:sp>
      <p:sp>
        <p:nvSpPr>
          <p:cNvPr id="4" name="TextBox 3">
            <a:extLst>
              <a:ext uri="{FF2B5EF4-FFF2-40B4-BE49-F238E27FC236}">
                <a16:creationId xmlns:a16="http://schemas.microsoft.com/office/drawing/2014/main" id="{A1E6846E-567B-4B09-A20D-87058D6C3D00}"/>
              </a:ext>
            </a:extLst>
          </p:cNvPr>
          <p:cNvSpPr txBox="1"/>
          <p:nvPr userDrawn="1"/>
        </p:nvSpPr>
        <p:spPr>
          <a:xfrm>
            <a:off x="1028700" y="3581765"/>
            <a:ext cx="12943677" cy="1152525"/>
          </a:xfrm>
          <a:prstGeom prst="rect">
            <a:avLst/>
          </a:prstGeom>
        </p:spPr>
        <p:txBody>
          <a:bodyPr lIns="0" tIns="0" rIns="0" bIns="0" rtlCol="0" anchor="t">
            <a:spAutoFit/>
          </a:bodyPr>
          <a:lstStyle/>
          <a:p>
            <a:pPr algn="just">
              <a:lnSpc>
                <a:spcPts val="9000"/>
              </a:lnSpc>
            </a:pPr>
            <a:r>
              <a:rPr lang="en-US" sz="7500" dirty="0">
                <a:solidFill>
                  <a:srgbClr val="000000"/>
                </a:solidFill>
                <a:latin typeface="Montserrat Extra-Bold"/>
              </a:rPr>
              <a:t>HEUTIGES PROGRAMM</a:t>
            </a:r>
          </a:p>
        </p:txBody>
      </p:sp>
      <p:pic>
        <p:nvPicPr>
          <p:cNvPr id="6" name="Picture 5">
            <a:extLst>
              <a:ext uri="{FF2B5EF4-FFF2-40B4-BE49-F238E27FC236}">
                <a16:creationId xmlns:a16="http://schemas.microsoft.com/office/drawing/2014/main" id="{77580D49-D4B0-4586-8AA8-3F8D04B39E19}"/>
              </a:ext>
            </a:extLst>
          </p:cNvPr>
          <p:cNvPicPr>
            <a:picLocks noChangeAspect="1"/>
          </p:cNvPicPr>
          <p:nvPr userDrawn="1"/>
        </p:nvPicPr>
        <p:blipFill>
          <a:blip r:embed="rId2"/>
          <a:srcRect/>
          <a:stretch>
            <a:fillRect/>
          </a:stretch>
        </p:blipFill>
        <p:spPr>
          <a:xfrm>
            <a:off x="1028700" y="1028700"/>
            <a:ext cx="3462535" cy="1553812"/>
          </a:xfrm>
          <a:prstGeom prst="rect">
            <a:avLst/>
          </a:prstGeom>
        </p:spPr>
      </p:pic>
      <p:sp>
        <p:nvSpPr>
          <p:cNvPr id="7" name="AutoShape 6">
            <a:extLst>
              <a:ext uri="{FF2B5EF4-FFF2-40B4-BE49-F238E27FC236}">
                <a16:creationId xmlns:a16="http://schemas.microsoft.com/office/drawing/2014/main" id="{8A04CF19-2FF8-42B9-83A7-CCFD4D5830C5}"/>
              </a:ext>
            </a:extLst>
          </p:cNvPr>
          <p:cNvSpPr/>
          <p:nvPr userDrawn="1"/>
        </p:nvSpPr>
        <p:spPr>
          <a:xfrm rot="16200000">
            <a:off x="2122957" y="3659083"/>
            <a:ext cx="47625" cy="2217090"/>
          </a:xfrm>
          <a:prstGeom prst="rect">
            <a:avLst/>
          </a:prstGeom>
          <a:solidFill>
            <a:srgbClr val="AA1919"/>
          </a:solidFill>
        </p:spPr>
      </p:sp>
      <p:sp>
        <p:nvSpPr>
          <p:cNvPr id="8" name="Textplatzhalter 9">
            <a:extLst>
              <a:ext uri="{FF2B5EF4-FFF2-40B4-BE49-F238E27FC236}">
                <a16:creationId xmlns:a16="http://schemas.microsoft.com/office/drawing/2014/main" id="{9BAFC8AC-A3DE-491A-9BA8-381129D446C1}"/>
              </a:ext>
            </a:extLst>
          </p:cNvPr>
          <p:cNvSpPr>
            <a:spLocks noGrp="1"/>
          </p:cNvSpPr>
          <p:nvPr>
            <p:ph type="body" sz="quarter" idx="10"/>
          </p:nvPr>
        </p:nvSpPr>
        <p:spPr>
          <a:xfrm>
            <a:off x="952500" y="4800966"/>
            <a:ext cx="16268700" cy="3238134"/>
          </a:xfrm>
        </p:spPr>
        <p:txBody>
          <a:bodyPr>
            <a:normAutofit/>
          </a:bodyPr>
          <a:lstStyle>
            <a:lvl1pPr algn="l">
              <a:defRPr lang="de-DE" sz="4800" kern="1200" smtClean="0">
                <a:solidFill>
                  <a:srgbClr val="000000"/>
                </a:solidFill>
                <a:latin typeface="Montserrat Classic"/>
                <a:ea typeface="+mn-ea"/>
                <a:cs typeface="+mn-cs"/>
              </a:defRPr>
            </a:lvl1pPr>
          </a:lstStyle>
          <a:p>
            <a:pPr lvl="0"/>
            <a:r>
              <a:rPr lang="de-DE" dirty="0"/>
              <a:t>Mastertextformat bearbeiten</a:t>
            </a:r>
          </a:p>
        </p:txBody>
      </p:sp>
    </p:spTree>
    <p:extLst>
      <p:ext uri="{BB962C8B-B14F-4D97-AF65-F5344CB8AC3E}">
        <p14:creationId xmlns:p14="http://schemas.microsoft.com/office/powerpoint/2010/main" val="3954723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Predigt nachhören">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8D522B50-481E-460E-94F7-19FD0782EF36}"/>
              </a:ext>
            </a:extLst>
          </p:cNvPr>
          <p:cNvSpPr/>
          <p:nvPr userDrawn="1"/>
        </p:nvSpPr>
        <p:spPr>
          <a:xfrm>
            <a:off x="0" y="-296682"/>
            <a:ext cx="19519039" cy="10583682"/>
          </a:xfrm>
          <a:prstGeom prst="rect">
            <a:avLst/>
          </a:prstGeom>
          <a:solidFill>
            <a:srgbClr val="AA1919"/>
          </a:solidFill>
        </p:spPr>
      </p:sp>
      <p:pic>
        <p:nvPicPr>
          <p:cNvPr id="4" name="Picture 3">
            <a:extLst>
              <a:ext uri="{FF2B5EF4-FFF2-40B4-BE49-F238E27FC236}">
                <a16:creationId xmlns:a16="http://schemas.microsoft.com/office/drawing/2014/main" id="{56415A8B-FEEF-4B15-BC01-785FA95EBEE9}"/>
              </a:ext>
            </a:extLst>
          </p:cNvPr>
          <p:cNvPicPr>
            <a:picLocks noChangeAspect="1"/>
          </p:cNvPicPr>
          <p:nvPr userDrawn="1"/>
        </p:nvPicPr>
        <p:blipFill>
          <a:blip r:embed="rId2"/>
          <a:srcRect/>
          <a:stretch>
            <a:fillRect/>
          </a:stretch>
        </p:blipFill>
        <p:spPr>
          <a:xfrm>
            <a:off x="1028700" y="1028700"/>
            <a:ext cx="3462535" cy="1553812"/>
          </a:xfrm>
          <a:prstGeom prst="rect">
            <a:avLst/>
          </a:prstGeom>
        </p:spPr>
      </p:pic>
      <p:sp>
        <p:nvSpPr>
          <p:cNvPr id="5" name="TextBox 4">
            <a:extLst>
              <a:ext uri="{FF2B5EF4-FFF2-40B4-BE49-F238E27FC236}">
                <a16:creationId xmlns:a16="http://schemas.microsoft.com/office/drawing/2014/main" id="{4E93BF99-37DD-4255-BC31-09CF5E2B9671}"/>
              </a:ext>
            </a:extLst>
          </p:cNvPr>
          <p:cNvSpPr txBox="1"/>
          <p:nvPr userDrawn="1"/>
        </p:nvSpPr>
        <p:spPr>
          <a:xfrm>
            <a:off x="1028700" y="3581765"/>
            <a:ext cx="12943677" cy="1152525"/>
          </a:xfrm>
          <a:prstGeom prst="rect">
            <a:avLst/>
          </a:prstGeom>
        </p:spPr>
        <p:txBody>
          <a:bodyPr lIns="0" tIns="0" rIns="0" bIns="0" rtlCol="0" anchor="t">
            <a:spAutoFit/>
          </a:bodyPr>
          <a:lstStyle/>
          <a:p>
            <a:pPr algn="just">
              <a:lnSpc>
                <a:spcPts val="9000"/>
              </a:lnSpc>
            </a:pPr>
            <a:r>
              <a:rPr lang="en-US" sz="7500">
                <a:solidFill>
                  <a:srgbClr val="FFFFFF"/>
                </a:solidFill>
                <a:latin typeface="Montserrat Extra-Bold"/>
              </a:rPr>
              <a:t>PREDIGT NACHHÖREN</a:t>
            </a:r>
          </a:p>
        </p:txBody>
      </p:sp>
      <p:sp>
        <p:nvSpPr>
          <p:cNvPr id="6" name="TextBox 5">
            <a:extLst>
              <a:ext uri="{FF2B5EF4-FFF2-40B4-BE49-F238E27FC236}">
                <a16:creationId xmlns:a16="http://schemas.microsoft.com/office/drawing/2014/main" id="{2F95910C-7D46-49FD-A102-967C319E5051}"/>
              </a:ext>
            </a:extLst>
          </p:cNvPr>
          <p:cNvSpPr txBox="1"/>
          <p:nvPr userDrawn="1"/>
        </p:nvSpPr>
        <p:spPr>
          <a:xfrm>
            <a:off x="1038225" y="5143500"/>
            <a:ext cx="15442053" cy="1359477"/>
          </a:xfrm>
          <a:prstGeom prst="rect">
            <a:avLst/>
          </a:prstGeom>
        </p:spPr>
        <p:txBody>
          <a:bodyPr lIns="0" tIns="0" rIns="0" bIns="0" rtlCol="0" anchor="t">
            <a:spAutoFit/>
          </a:bodyPr>
          <a:lstStyle/>
          <a:p>
            <a:pPr algn="just">
              <a:lnSpc>
                <a:spcPts val="5759"/>
              </a:lnSpc>
            </a:pPr>
            <a:r>
              <a:rPr lang="en-US" sz="4800">
                <a:solidFill>
                  <a:srgbClr val="FFFFFF"/>
                </a:solidFill>
                <a:latin typeface="Montserrat Classic"/>
              </a:rPr>
              <a:t>wöchentlich als Podcast auf      Spotify</a:t>
            </a:r>
          </a:p>
          <a:p>
            <a:pPr algn="just">
              <a:lnSpc>
                <a:spcPts val="5039"/>
              </a:lnSpc>
            </a:pPr>
            <a:endParaRPr lang="en-US" sz="4800">
              <a:solidFill>
                <a:srgbClr val="FFFFFF"/>
              </a:solidFill>
              <a:latin typeface="Montserrat Classic"/>
            </a:endParaRPr>
          </a:p>
        </p:txBody>
      </p:sp>
      <p:sp>
        <p:nvSpPr>
          <p:cNvPr id="7" name="AutoShape 6">
            <a:extLst>
              <a:ext uri="{FF2B5EF4-FFF2-40B4-BE49-F238E27FC236}">
                <a16:creationId xmlns:a16="http://schemas.microsoft.com/office/drawing/2014/main" id="{68EA81AB-0E33-44FA-834A-62B52C2D3490}"/>
              </a:ext>
            </a:extLst>
          </p:cNvPr>
          <p:cNvSpPr/>
          <p:nvPr userDrawn="1"/>
        </p:nvSpPr>
        <p:spPr>
          <a:xfrm rot="16200000">
            <a:off x="2122957" y="3659083"/>
            <a:ext cx="47625" cy="2217090"/>
          </a:xfrm>
          <a:prstGeom prst="rect">
            <a:avLst/>
          </a:prstGeom>
          <a:solidFill>
            <a:srgbClr val="AA1919"/>
          </a:solidFill>
        </p:spPr>
      </p:sp>
      <p:sp>
        <p:nvSpPr>
          <p:cNvPr id="8" name="AutoShape 7">
            <a:extLst>
              <a:ext uri="{FF2B5EF4-FFF2-40B4-BE49-F238E27FC236}">
                <a16:creationId xmlns:a16="http://schemas.microsoft.com/office/drawing/2014/main" id="{FD3FD930-556D-40BF-AF84-1A21A9E1733D}"/>
              </a:ext>
            </a:extLst>
          </p:cNvPr>
          <p:cNvSpPr/>
          <p:nvPr userDrawn="1"/>
        </p:nvSpPr>
        <p:spPr>
          <a:xfrm rot="16200000">
            <a:off x="2122957" y="3862802"/>
            <a:ext cx="47625" cy="2217090"/>
          </a:xfrm>
          <a:prstGeom prst="rect">
            <a:avLst/>
          </a:prstGeom>
          <a:solidFill>
            <a:srgbClr val="FFFFFF"/>
          </a:solidFill>
        </p:spPr>
      </p:sp>
      <p:pic>
        <p:nvPicPr>
          <p:cNvPr id="9" name="Picture 8">
            <a:extLst>
              <a:ext uri="{FF2B5EF4-FFF2-40B4-BE49-F238E27FC236}">
                <a16:creationId xmlns:a16="http://schemas.microsoft.com/office/drawing/2014/main" id="{71361A51-142F-413C-AEB5-2BBBCA5F617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r="66364"/>
          <a:stretch>
            <a:fillRect/>
          </a:stretch>
        </p:blipFill>
        <p:spPr>
          <a:xfrm>
            <a:off x="9752848" y="5203976"/>
            <a:ext cx="670939" cy="638313"/>
          </a:xfrm>
          <a:prstGeom prst="rect">
            <a:avLst/>
          </a:prstGeom>
        </p:spPr>
      </p:pic>
      <p:pic>
        <p:nvPicPr>
          <p:cNvPr id="10" name="Picture 9">
            <a:extLst>
              <a:ext uri="{FF2B5EF4-FFF2-40B4-BE49-F238E27FC236}">
                <a16:creationId xmlns:a16="http://schemas.microsoft.com/office/drawing/2014/main" id="{451E6136-4973-4F06-89DB-41F6939D78D5}"/>
              </a:ext>
            </a:extLst>
          </p:cNvPr>
          <p:cNvPicPr>
            <a:picLocks noChangeAspect="1"/>
          </p:cNvPicPr>
          <p:nvPr userDrawn="1"/>
        </p:nvPicPr>
        <p:blipFill>
          <a:blip r:embed="rId5"/>
          <a:srcRect/>
          <a:stretch>
            <a:fillRect/>
          </a:stretch>
        </p:blipFill>
        <p:spPr>
          <a:xfrm>
            <a:off x="4491235" y="8364716"/>
            <a:ext cx="3382654" cy="893584"/>
          </a:xfrm>
          <a:prstGeom prst="rect">
            <a:avLst/>
          </a:prstGeom>
        </p:spPr>
      </p:pic>
      <p:pic>
        <p:nvPicPr>
          <p:cNvPr id="11" name="Picture 10">
            <a:extLst>
              <a:ext uri="{FF2B5EF4-FFF2-40B4-BE49-F238E27FC236}">
                <a16:creationId xmlns:a16="http://schemas.microsoft.com/office/drawing/2014/main" id="{D4334F2C-75BA-43BC-B9F8-21C26342BD0C}"/>
              </a:ext>
            </a:extLst>
          </p:cNvPr>
          <p:cNvPicPr>
            <a:picLocks noChangeAspect="1"/>
          </p:cNvPicPr>
          <p:nvPr userDrawn="1"/>
        </p:nvPicPr>
        <p:blipFill>
          <a:blip r:embed="rId6"/>
          <a:srcRect/>
          <a:stretch>
            <a:fillRect/>
          </a:stretch>
        </p:blipFill>
        <p:spPr>
          <a:xfrm>
            <a:off x="8063957" y="8364716"/>
            <a:ext cx="3377782" cy="857049"/>
          </a:xfrm>
          <a:prstGeom prst="rect">
            <a:avLst/>
          </a:prstGeom>
        </p:spPr>
      </p:pic>
      <p:pic>
        <p:nvPicPr>
          <p:cNvPr id="12" name="Picture 11">
            <a:extLst>
              <a:ext uri="{FF2B5EF4-FFF2-40B4-BE49-F238E27FC236}">
                <a16:creationId xmlns:a16="http://schemas.microsoft.com/office/drawing/2014/main" id="{33FCE1F7-BA6E-4828-A91A-1921E90EC88D}"/>
              </a:ext>
            </a:extLst>
          </p:cNvPr>
          <p:cNvPicPr>
            <a:picLocks noChangeAspect="1"/>
          </p:cNvPicPr>
          <p:nvPr userDrawn="1"/>
        </p:nvPicPr>
        <p:blipFill>
          <a:blip r:embed="rId7"/>
          <a:srcRect/>
          <a:stretch>
            <a:fillRect/>
          </a:stretch>
        </p:blipFill>
        <p:spPr>
          <a:xfrm>
            <a:off x="1028700" y="8414409"/>
            <a:ext cx="3293233" cy="843891"/>
          </a:xfrm>
          <a:prstGeom prst="rect">
            <a:avLst/>
          </a:prstGeom>
        </p:spPr>
      </p:pic>
      <p:sp>
        <p:nvSpPr>
          <p:cNvPr id="13" name="TextBox 12">
            <a:extLst>
              <a:ext uri="{FF2B5EF4-FFF2-40B4-BE49-F238E27FC236}">
                <a16:creationId xmlns:a16="http://schemas.microsoft.com/office/drawing/2014/main" id="{F8E71715-86BC-48E5-82F6-C49C258CB2B5}"/>
              </a:ext>
            </a:extLst>
          </p:cNvPr>
          <p:cNvSpPr txBox="1"/>
          <p:nvPr userDrawn="1"/>
        </p:nvSpPr>
        <p:spPr>
          <a:xfrm>
            <a:off x="1028700" y="7089985"/>
            <a:ext cx="11475052" cy="1011370"/>
          </a:xfrm>
          <a:prstGeom prst="rect">
            <a:avLst/>
          </a:prstGeom>
        </p:spPr>
        <p:txBody>
          <a:bodyPr lIns="0" tIns="0" rIns="0" bIns="0" rtlCol="0" anchor="t">
            <a:spAutoFit/>
          </a:bodyPr>
          <a:lstStyle/>
          <a:p>
            <a:pPr>
              <a:lnSpc>
                <a:spcPts val="4020"/>
              </a:lnSpc>
            </a:pPr>
            <a:r>
              <a:rPr lang="en-US" sz="2872" spc="-60">
                <a:solidFill>
                  <a:srgbClr val="FFFFFF"/>
                </a:solidFill>
                <a:latin typeface="Montserrat Classic"/>
              </a:rPr>
              <a:t>Auf Spotify und allen anderen Podcast Plattformen unter dem Suchbegriff "Evangelische Kirchgemeinde Berg TG"</a:t>
            </a:r>
          </a:p>
        </p:txBody>
      </p:sp>
    </p:spTree>
    <p:extLst>
      <p:ext uri="{BB962C8B-B14F-4D97-AF65-F5344CB8AC3E}">
        <p14:creationId xmlns:p14="http://schemas.microsoft.com/office/powerpoint/2010/main" val="3549647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Predigt nachsehen">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1829FBE2-55FA-4B7C-A436-EC393B9057E5}"/>
              </a:ext>
            </a:extLst>
          </p:cNvPr>
          <p:cNvSpPr/>
          <p:nvPr userDrawn="1"/>
        </p:nvSpPr>
        <p:spPr>
          <a:xfrm rot="16200000">
            <a:off x="16126943" y="3638682"/>
            <a:ext cx="47625" cy="2217090"/>
          </a:xfrm>
          <a:prstGeom prst="rect">
            <a:avLst/>
          </a:prstGeom>
          <a:solidFill>
            <a:srgbClr val="000000"/>
          </a:solidFill>
        </p:spPr>
      </p:sp>
      <p:pic>
        <p:nvPicPr>
          <p:cNvPr id="4" name="Picture 3">
            <a:extLst>
              <a:ext uri="{FF2B5EF4-FFF2-40B4-BE49-F238E27FC236}">
                <a16:creationId xmlns:a16="http://schemas.microsoft.com/office/drawing/2014/main" id="{70943E06-E018-4EC5-9E6D-CF0E9CF29AEF}"/>
              </a:ext>
            </a:extLst>
          </p:cNvPr>
          <p:cNvPicPr>
            <a:picLocks noChangeAspect="1"/>
          </p:cNvPicPr>
          <p:nvPr userDrawn="1"/>
        </p:nvPicPr>
        <p:blipFill>
          <a:blip r:embed="rId2"/>
          <a:srcRect/>
          <a:stretch>
            <a:fillRect/>
          </a:stretch>
        </p:blipFill>
        <p:spPr>
          <a:xfrm>
            <a:off x="1028700" y="1028700"/>
            <a:ext cx="3462535" cy="1553812"/>
          </a:xfrm>
          <a:prstGeom prst="rect">
            <a:avLst/>
          </a:prstGeom>
        </p:spPr>
      </p:pic>
      <p:sp>
        <p:nvSpPr>
          <p:cNvPr id="5" name="TextBox 4">
            <a:extLst>
              <a:ext uri="{FF2B5EF4-FFF2-40B4-BE49-F238E27FC236}">
                <a16:creationId xmlns:a16="http://schemas.microsoft.com/office/drawing/2014/main" id="{EE06E7C3-731A-4B2D-90DC-12A997678556}"/>
              </a:ext>
            </a:extLst>
          </p:cNvPr>
          <p:cNvSpPr txBox="1"/>
          <p:nvPr userDrawn="1"/>
        </p:nvSpPr>
        <p:spPr>
          <a:xfrm>
            <a:off x="1028700" y="4961539"/>
            <a:ext cx="16221075" cy="3792682"/>
          </a:xfrm>
          <a:prstGeom prst="rect">
            <a:avLst/>
          </a:prstGeom>
        </p:spPr>
        <p:txBody>
          <a:bodyPr lIns="0" tIns="0" rIns="0" bIns="0" rtlCol="0" anchor="t">
            <a:spAutoFit/>
          </a:bodyPr>
          <a:lstStyle/>
          <a:p>
            <a:pPr algn="r">
              <a:lnSpc>
                <a:spcPts val="5040"/>
              </a:lnSpc>
            </a:pPr>
            <a:r>
              <a:rPr lang="en-US" sz="4800" dirty="0">
                <a:solidFill>
                  <a:srgbClr val="000000"/>
                </a:solidFill>
                <a:latin typeface="Montserrat Classic"/>
              </a:rPr>
              <a:t>auf dem        YouTube </a:t>
            </a:r>
            <a:r>
              <a:rPr lang="en-US" sz="4200" dirty="0" err="1">
                <a:solidFill>
                  <a:srgbClr val="000000"/>
                </a:solidFill>
                <a:latin typeface="Montserrat Classic"/>
              </a:rPr>
              <a:t>Kanal</a:t>
            </a:r>
            <a:endParaRPr lang="en-US" sz="4200" dirty="0">
              <a:solidFill>
                <a:srgbClr val="000000"/>
              </a:solidFill>
              <a:latin typeface="Montserrat Classic"/>
            </a:endParaRPr>
          </a:p>
          <a:p>
            <a:pPr algn="r">
              <a:lnSpc>
                <a:spcPts val="5040"/>
              </a:lnSpc>
            </a:pPr>
            <a:r>
              <a:rPr lang="en-US" sz="4200" dirty="0">
                <a:solidFill>
                  <a:srgbClr val="000000"/>
                </a:solidFill>
                <a:latin typeface="Montserrat Classic"/>
              </a:rPr>
              <a:t>"</a:t>
            </a:r>
            <a:r>
              <a:rPr lang="en-US" sz="4200" dirty="0" err="1">
                <a:solidFill>
                  <a:srgbClr val="000000"/>
                </a:solidFill>
                <a:latin typeface="Montserrat Classic"/>
              </a:rPr>
              <a:t>Evangelische</a:t>
            </a:r>
            <a:r>
              <a:rPr lang="en-US" sz="4200" dirty="0">
                <a:solidFill>
                  <a:srgbClr val="000000"/>
                </a:solidFill>
                <a:latin typeface="Montserrat Classic"/>
              </a:rPr>
              <a:t> </a:t>
            </a:r>
            <a:r>
              <a:rPr lang="en-US" sz="4200" dirty="0" err="1">
                <a:solidFill>
                  <a:srgbClr val="000000"/>
                </a:solidFill>
                <a:latin typeface="Montserrat Classic"/>
              </a:rPr>
              <a:t>Kirchgemeinde</a:t>
            </a:r>
            <a:r>
              <a:rPr lang="en-US" sz="4200" dirty="0">
                <a:solidFill>
                  <a:srgbClr val="000000"/>
                </a:solidFill>
                <a:latin typeface="Montserrat Classic"/>
              </a:rPr>
              <a:t> Berg"</a:t>
            </a:r>
          </a:p>
          <a:p>
            <a:pPr algn="r">
              <a:lnSpc>
                <a:spcPts val="5040"/>
              </a:lnSpc>
            </a:pPr>
            <a:r>
              <a:rPr lang="en-US" sz="4200" dirty="0">
                <a:solidFill>
                  <a:srgbClr val="000000"/>
                </a:solidFill>
                <a:latin typeface="Montserrat Classic"/>
              </a:rPr>
              <a:t> </a:t>
            </a:r>
          </a:p>
          <a:p>
            <a:pPr algn="r">
              <a:lnSpc>
                <a:spcPts val="5040"/>
              </a:lnSpc>
            </a:pPr>
            <a:endParaRPr lang="en-US" sz="4200" dirty="0">
              <a:solidFill>
                <a:srgbClr val="000000"/>
              </a:solidFill>
              <a:latin typeface="Montserrat Classic"/>
            </a:endParaRPr>
          </a:p>
          <a:p>
            <a:pPr algn="r">
              <a:lnSpc>
                <a:spcPts val="5040"/>
              </a:lnSpc>
            </a:pPr>
            <a:r>
              <a:rPr lang="en-US" sz="4200" dirty="0" err="1">
                <a:solidFill>
                  <a:srgbClr val="000000"/>
                </a:solidFill>
                <a:latin typeface="Montserrat Classic"/>
              </a:rPr>
              <a:t>mit</a:t>
            </a:r>
            <a:r>
              <a:rPr lang="en-US" sz="4200" dirty="0">
                <a:solidFill>
                  <a:srgbClr val="000000"/>
                </a:solidFill>
                <a:latin typeface="Montserrat Classic"/>
              </a:rPr>
              <a:t> </a:t>
            </a:r>
            <a:r>
              <a:rPr lang="en-US" sz="4200" dirty="0" err="1">
                <a:solidFill>
                  <a:srgbClr val="000000"/>
                </a:solidFill>
                <a:latin typeface="Montserrat Classic"/>
              </a:rPr>
              <a:t>schriftlichen</a:t>
            </a:r>
            <a:r>
              <a:rPr lang="en-US" sz="4200" dirty="0">
                <a:solidFill>
                  <a:srgbClr val="000000"/>
                </a:solidFill>
                <a:latin typeface="Montserrat Classic"/>
              </a:rPr>
              <a:t> </a:t>
            </a:r>
            <a:r>
              <a:rPr lang="en-US" sz="4200" dirty="0" err="1">
                <a:solidFill>
                  <a:srgbClr val="000000"/>
                </a:solidFill>
                <a:latin typeface="Montserrat Classic"/>
              </a:rPr>
              <a:t>Vertiefungsmaterialien</a:t>
            </a:r>
            <a:endParaRPr lang="en-US" sz="4200" dirty="0">
              <a:solidFill>
                <a:srgbClr val="000000"/>
              </a:solidFill>
              <a:latin typeface="Montserrat Classic"/>
            </a:endParaRPr>
          </a:p>
          <a:p>
            <a:pPr algn="r">
              <a:lnSpc>
                <a:spcPts val="5039"/>
              </a:lnSpc>
            </a:pPr>
            <a:r>
              <a:rPr lang="en-US" sz="4200" dirty="0" err="1">
                <a:solidFill>
                  <a:srgbClr val="000000"/>
                </a:solidFill>
                <a:latin typeface="Montserrat Classic"/>
              </a:rPr>
              <a:t>unter</a:t>
            </a:r>
            <a:r>
              <a:rPr lang="en-US" sz="4200" dirty="0">
                <a:solidFill>
                  <a:srgbClr val="000000"/>
                </a:solidFill>
                <a:latin typeface="Montserrat Classic"/>
              </a:rPr>
              <a:t> </a:t>
            </a:r>
            <a:r>
              <a:rPr lang="en-US" sz="4200" u="sng" dirty="0">
                <a:solidFill>
                  <a:srgbClr val="AA1919"/>
                </a:solidFill>
                <a:latin typeface="Montserrat Classic"/>
              </a:rPr>
              <a:t>www.evang-berg.ch/gottesdienstblatt</a:t>
            </a:r>
          </a:p>
        </p:txBody>
      </p:sp>
      <p:pic>
        <p:nvPicPr>
          <p:cNvPr id="6" name="Picture 5">
            <a:extLst>
              <a:ext uri="{FF2B5EF4-FFF2-40B4-BE49-F238E27FC236}">
                <a16:creationId xmlns:a16="http://schemas.microsoft.com/office/drawing/2014/main" id="{3574C52D-364E-423F-9D1D-0E087D6FC335}"/>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906388" y="5003181"/>
            <a:ext cx="742812" cy="521319"/>
          </a:xfrm>
          <a:prstGeom prst="rect">
            <a:avLst/>
          </a:prstGeom>
        </p:spPr>
      </p:pic>
      <p:sp>
        <p:nvSpPr>
          <p:cNvPr id="7" name="TextBox 6">
            <a:extLst>
              <a:ext uri="{FF2B5EF4-FFF2-40B4-BE49-F238E27FC236}">
                <a16:creationId xmlns:a16="http://schemas.microsoft.com/office/drawing/2014/main" id="{7DE95E4E-CB3F-4F6C-AB7F-E571C91FC45D}"/>
              </a:ext>
            </a:extLst>
          </p:cNvPr>
          <p:cNvSpPr txBox="1"/>
          <p:nvPr userDrawn="1"/>
        </p:nvSpPr>
        <p:spPr>
          <a:xfrm>
            <a:off x="4315623" y="3432352"/>
            <a:ext cx="12943677" cy="1152525"/>
          </a:xfrm>
          <a:prstGeom prst="rect">
            <a:avLst/>
          </a:prstGeom>
        </p:spPr>
        <p:txBody>
          <a:bodyPr lIns="0" tIns="0" rIns="0" bIns="0" rtlCol="0" anchor="t">
            <a:spAutoFit/>
          </a:bodyPr>
          <a:lstStyle/>
          <a:p>
            <a:pPr algn="r">
              <a:lnSpc>
                <a:spcPts val="9000"/>
              </a:lnSpc>
            </a:pPr>
            <a:r>
              <a:rPr lang="en-US" sz="7500">
                <a:solidFill>
                  <a:srgbClr val="AA1919"/>
                </a:solidFill>
                <a:latin typeface="Montserrat Extra-Bold"/>
              </a:rPr>
              <a:t>PREDIGT NACHSEHEN</a:t>
            </a:r>
          </a:p>
        </p:txBody>
      </p:sp>
    </p:spTree>
    <p:extLst>
      <p:ext uri="{BB962C8B-B14F-4D97-AF65-F5344CB8AC3E}">
        <p14:creationId xmlns:p14="http://schemas.microsoft.com/office/powerpoint/2010/main" val="3730441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nlässe in der neuen Woche">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37B0A2A1-96D4-45FC-8026-B26332F481A9}"/>
              </a:ext>
            </a:extLst>
          </p:cNvPr>
          <p:cNvSpPr/>
          <p:nvPr userDrawn="1"/>
        </p:nvSpPr>
        <p:spPr>
          <a:xfrm>
            <a:off x="0" y="8367142"/>
            <a:ext cx="18288000" cy="1919858"/>
          </a:xfrm>
          <a:prstGeom prst="rect">
            <a:avLst/>
          </a:prstGeom>
          <a:solidFill>
            <a:srgbClr val="AA1919"/>
          </a:solidFill>
        </p:spPr>
      </p:sp>
      <p:sp>
        <p:nvSpPr>
          <p:cNvPr id="4" name="TextBox 3">
            <a:extLst>
              <a:ext uri="{FF2B5EF4-FFF2-40B4-BE49-F238E27FC236}">
                <a16:creationId xmlns:a16="http://schemas.microsoft.com/office/drawing/2014/main" id="{8270CC14-B50E-45E9-85C9-9948F92161C3}"/>
              </a:ext>
            </a:extLst>
          </p:cNvPr>
          <p:cNvSpPr txBox="1"/>
          <p:nvPr userDrawn="1"/>
        </p:nvSpPr>
        <p:spPr>
          <a:xfrm>
            <a:off x="1028700" y="1019175"/>
            <a:ext cx="16977835" cy="2295525"/>
          </a:xfrm>
          <a:prstGeom prst="rect">
            <a:avLst/>
          </a:prstGeom>
        </p:spPr>
        <p:txBody>
          <a:bodyPr lIns="0" tIns="0" rIns="0" bIns="0" rtlCol="0" anchor="t">
            <a:spAutoFit/>
          </a:bodyPr>
          <a:lstStyle/>
          <a:p>
            <a:pPr algn="just">
              <a:lnSpc>
                <a:spcPts val="9000"/>
              </a:lnSpc>
            </a:pPr>
            <a:r>
              <a:rPr lang="en-US" sz="7500">
                <a:solidFill>
                  <a:srgbClr val="000000"/>
                </a:solidFill>
                <a:latin typeface="Montserrat Extra-Bold"/>
              </a:rPr>
              <a:t>ANLÄSSE IN DER</a:t>
            </a:r>
          </a:p>
          <a:p>
            <a:pPr algn="just">
              <a:lnSpc>
                <a:spcPts val="9000"/>
              </a:lnSpc>
            </a:pPr>
            <a:r>
              <a:rPr lang="en-US" sz="7500">
                <a:solidFill>
                  <a:srgbClr val="000000"/>
                </a:solidFill>
                <a:latin typeface="Montserrat Extra-Bold"/>
              </a:rPr>
              <a:t>NEUEN WOCHE</a:t>
            </a:r>
          </a:p>
        </p:txBody>
      </p:sp>
      <p:sp>
        <p:nvSpPr>
          <p:cNvPr id="6" name="AutoShape 5">
            <a:extLst>
              <a:ext uri="{FF2B5EF4-FFF2-40B4-BE49-F238E27FC236}">
                <a16:creationId xmlns:a16="http://schemas.microsoft.com/office/drawing/2014/main" id="{3405B9B9-B6F2-4116-BA73-9E75143B4C97}"/>
              </a:ext>
            </a:extLst>
          </p:cNvPr>
          <p:cNvSpPr/>
          <p:nvPr userDrawn="1"/>
        </p:nvSpPr>
        <p:spPr>
          <a:xfrm rot="16200000">
            <a:off x="2122957" y="2381425"/>
            <a:ext cx="47625" cy="2217090"/>
          </a:xfrm>
          <a:prstGeom prst="rect">
            <a:avLst/>
          </a:prstGeom>
          <a:solidFill>
            <a:srgbClr val="AA1919"/>
          </a:solidFill>
        </p:spPr>
      </p:sp>
      <p:pic>
        <p:nvPicPr>
          <p:cNvPr id="7" name="Picture 6">
            <a:extLst>
              <a:ext uri="{FF2B5EF4-FFF2-40B4-BE49-F238E27FC236}">
                <a16:creationId xmlns:a16="http://schemas.microsoft.com/office/drawing/2014/main" id="{7E164B15-EC8A-4AC2-9B6C-566586D83AED}"/>
              </a:ext>
            </a:extLst>
          </p:cNvPr>
          <p:cNvPicPr>
            <a:picLocks noChangeAspect="1"/>
          </p:cNvPicPr>
          <p:nvPr userDrawn="1"/>
        </p:nvPicPr>
        <p:blipFill>
          <a:blip r:embed="rId2"/>
          <a:srcRect/>
          <a:stretch>
            <a:fillRect/>
          </a:stretch>
        </p:blipFill>
        <p:spPr>
          <a:xfrm>
            <a:off x="13796765" y="1028700"/>
            <a:ext cx="3462535" cy="1553812"/>
          </a:xfrm>
          <a:prstGeom prst="rect">
            <a:avLst/>
          </a:prstGeom>
        </p:spPr>
      </p:pic>
      <p:sp>
        <p:nvSpPr>
          <p:cNvPr id="12" name="Textplatzhalter 11">
            <a:extLst>
              <a:ext uri="{FF2B5EF4-FFF2-40B4-BE49-F238E27FC236}">
                <a16:creationId xmlns:a16="http://schemas.microsoft.com/office/drawing/2014/main" id="{7DFEF090-6BDB-4472-890A-1A263694E649}"/>
              </a:ext>
            </a:extLst>
          </p:cNvPr>
          <p:cNvSpPr>
            <a:spLocks noGrp="1"/>
          </p:cNvSpPr>
          <p:nvPr>
            <p:ph type="body" sz="quarter" idx="10"/>
          </p:nvPr>
        </p:nvSpPr>
        <p:spPr>
          <a:xfrm>
            <a:off x="973785" y="3767198"/>
            <a:ext cx="2226615" cy="4552318"/>
          </a:xfrm>
        </p:spPr>
        <p:txBody>
          <a:bodyPr>
            <a:normAutofit/>
          </a:bodyPr>
          <a:lstStyle>
            <a:lvl1pPr>
              <a:spcBef>
                <a:spcPts val="0"/>
              </a:spcBef>
              <a:defRPr lang="de-DE" sz="3300" kern="1200" smtClean="0">
                <a:solidFill>
                  <a:srgbClr val="000000"/>
                </a:solidFill>
                <a:latin typeface="Montserrat Classic Bold"/>
                <a:ea typeface="+mn-ea"/>
                <a:cs typeface="+mn-cs"/>
              </a:defRPr>
            </a:lvl1pPr>
          </a:lstStyle>
          <a:p>
            <a:pPr lvl="0"/>
            <a:r>
              <a:rPr lang="de-DE" dirty="0"/>
              <a:t>Mastertextformat bearbeiten</a:t>
            </a:r>
          </a:p>
        </p:txBody>
      </p:sp>
      <p:sp>
        <p:nvSpPr>
          <p:cNvPr id="14" name="Textplatzhalter 13">
            <a:extLst>
              <a:ext uri="{FF2B5EF4-FFF2-40B4-BE49-F238E27FC236}">
                <a16:creationId xmlns:a16="http://schemas.microsoft.com/office/drawing/2014/main" id="{F3F75A94-1C29-40DD-B39C-60D59612158E}"/>
              </a:ext>
            </a:extLst>
          </p:cNvPr>
          <p:cNvSpPr>
            <a:spLocks noGrp="1"/>
          </p:cNvSpPr>
          <p:nvPr>
            <p:ph type="body" sz="quarter" idx="11"/>
          </p:nvPr>
        </p:nvSpPr>
        <p:spPr>
          <a:xfrm>
            <a:off x="3434447" y="3781140"/>
            <a:ext cx="12567553" cy="4538376"/>
          </a:xfrm>
        </p:spPr>
        <p:txBody>
          <a:bodyPr>
            <a:normAutofit/>
          </a:bodyPr>
          <a:lstStyle>
            <a:lvl1pPr>
              <a:spcBef>
                <a:spcPts val="0"/>
              </a:spcBef>
              <a:defRPr lang="de-DE" sz="3300" kern="1200" smtClean="0">
                <a:solidFill>
                  <a:srgbClr val="000000"/>
                </a:solidFill>
                <a:latin typeface="Montserrat Classic"/>
                <a:ea typeface="+mn-ea"/>
                <a:cs typeface="+mn-cs"/>
              </a:defRPr>
            </a:lvl1pPr>
            <a:lvl3pPr marL="914400" indent="0">
              <a:buNone/>
              <a:defRPr/>
            </a:lvl3pPr>
          </a:lstStyle>
          <a:p>
            <a:pPr lvl="0"/>
            <a:r>
              <a:rPr lang="de-DE" dirty="0"/>
              <a:t>Mastertextformat bearbeiten</a:t>
            </a:r>
          </a:p>
        </p:txBody>
      </p:sp>
    </p:spTree>
    <p:extLst>
      <p:ext uri="{BB962C8B-B14F-4D97-AF65-F5344CB8AC3E}">
        <p14:creationId xmlns:p14="http://schemas.microsoft.com/office/powerpoint/2010/main" val="165075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lyer Hochformat/Quadrat Link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AE1B5D-1C34-4E1E-9BB3-997C3764155F}"/>
              </a:ext>
            </a:extLst>
          </p:cNvPr>
          <p:cNvPicPr>
            <a:picLocks noChangeAspect="1"/>
          </p:cNvPicPr>
          <p:nvPr userDrawn="1"/>
        </p:nvPicPr>
        <p:blipFill>
          <a:blip r:embed="rId2"/>
          <a:srcRect/>
          <a:stretch>
            <a:fillRect/>
          </a:stretch>
        </p:blipFill>
        <p:spPr>
          <a:xfrm>
            <a:off x="13796765" y="1028700"/>
            <a:ext cx="3462535" cy="1553812"/>
          </a:xfrm>
          <a:prstGeom prst="rect">
            <a:avLst/>
          </a:prstGeom>
        </p:spPr>
      </p:pic>
      <p:sp>
        <p:nvSpPr>
          <p:cNvPr id="4" name="AutoShape 3">
            <a:extLst>
              <a:ext uri="{FF2B5EF4-FFF2-40B4-BE49-F238E27FC236}">
                <a16:creationId xmlns:a16="http://schemas.microsoft.com/office/drawing/2014/main" id="{31D0F4E6-7E5B-4868-BBA4-420F57EA1442}"/>
              </a:ext>
            </a:extLst>
          </p:cNvPr>
          <p:cNvSpPr/>
          <p:nvPr userDrawn="1"/>
        </p:nvSpPr>
        <p:spPr>
          <a:xfrm>
            <a:off x="0" y="0"/>
            <a:ext cx="1895034" cy="10287000"/>
          </a:xfrm>
          <a:prstGeom prst="rect">
            <a:avLst/>
          </a:prstGeom>
          <a:solidFill>
            <a:srgbClr val="AA1919"/>
          </a:solidFill>
        </p:spPr>
      </p:sp>
      <p:sp>
        <p:nvSpPr>
          <p:cNvPr id="6" name="AutoShape 5">
            <a:extLst>
              <a:ext uri="{FF2B5EF4-FFF2-40B4-BE49-F238E27FC236}">
                <a16:creationId xmlns:a16="http://schemas.microsoft.com/office/drawing/2014/main" id="{72D9BA77-59EF-4268-91B8-072BB599AE0A}"/>
              </a:ext>
            </a:extLst>
          </p:cNvPr>
          <p:cNvSpPr/>
          <p:nvPr userDrawn="1"/>
        </p:nvSpPr>
        <p:spPr>
          <a:xfrm rot="16200000">
            <a:off x="16126943" y="7370004"/>
            <a:ext cx="47625" cy="2217090"/>
          </a:xfrm>
          <a:prstGeom prst="rect">
            <a:avLst/>
          </a:prstGeom>
          <a:solidFill>
            <a:srgbClr val="AA1919"/>
          </a:solidFill>
        </p:spPr>
      </p:sp>
      <p:sp>
        <p:nvSpPr>
          <p:cNvPr id="10" name="Textplatzhalter 9">
            <a:extLst>
              <a:ext uri="{FF2B5EF4-FFF2-40B4-BE49-F238E27FC236}">
                <a16:creationId xmlns:a16="http://schemas.microsoft.com/office/drawing/2014/main" id="{42634604-480A-4094-909F-AA624EC66970}"/>
              </a:ext>
            </a:extLst>
          </p:cNvPr>
          <p:cNvSpPr>
            <a:spLocks noGrp="1"/>
          </p:cNvSpPr>
          <p:nvPr>
            <p:ph type="body" sz="quarter" idx="10"/>
          </p:nvPr>
        </p:nvSpPr>
        <p:spPr>
          <a:xfrm>
            <a:off x="8178298" y="8555174"/>
            <a:ext cx="9157202" cy="1250950"/>
          </a:xfrm>
        </p:spPr>
        <p:txBody>
          <a:bodyPr/>
          <a:lstStyle>
            <a:lvl1pPr algn="r">
              <a:defRPr lang="de-DE" sz="4199" kern="1200" smtClean="0">
                <a:solidFill>
                  <a:srgbClr val="000000"/>
                </a:solidFill>
                <a:latin typeface="Montserrat Classic"/>
                <a:ea typeface="+mn-ea"/>
                <a:cs typeface="+mn-cs"/>
              </a:defRPr>
            </a:lvl1pPr>
          </a:lstStyle>
          <a:p>
            <a:pPr lvl="0"/>
            <a:r>
              <a:rPr lang="de-DE" dirty="0"/>
              <a:t>Mastertextformat bearbeiten</a:t>
            </a:r>
          </a:p>
        </p:txBody>
      </p:sp>
      <p:sp>
        <p:nvSpPr>
          <p:cNvPr id="12" name="Textplatzhalter 11">
            <a:extLst>
              <a:ext uri="{FF2B5EF4-FFF2-40B4-BE49-F238E27FC236}">
                <a16:creationId xmlns:a16="http://schemas.microsoft.com/office/drawing/2014/main" id="{A567C623-A45C-4574-B01E-3CDDC12F95FA}"/>
              </a:ext>
            </a:extLst>
          </p:cNvPr>
          <p:cNvSpPr>
            <a:spLocks noGrp="1"/>
          </p:cNvSpPr>
          <p:nvPr>
            <p:ph type="body" sz="quarter" idx="11"/>
          </p:nvPr>
        </p:nvSpPr>
        <p:spPr>
          <a:xfrm>
            <a:off x="8178298" y="4305301"/>
            <a:ext cx="9157201" cy="4096624"/>
          </a:xfrm>
        </p:spPr>
        <p:txBody>
          <a:bodyPr anchor="b"/>
          <a:lstStyle>
            <a:lvl1pPr algn="r">
              <a:defRPr lang="de-DE" sz="7500" kern="1200" dirty="0" smtClean="0">
                <a:solidFill>
                  <a:srgbClr val="000000"/>
                </a:solidFill>
                <a:latin typeface="Montserrat Extra-Bold"/>
                <a:ea typeface="+mn-ea"/>
                <a:cs typeface="+mn-cs"/>
              </a:defRPr>
            </a:lvl1pPr>
          </a:lstStyle>
          <a:p>
            <a:pPr lvl="0"/>
            <a:r>
              <a:rPr lang="de-DE" dirty="0"/>
              <a:t>Mastertextformat bearbeiten</a:t>
            </a:r>
          </a:p>
        </p:txBody>
      </p:sp>
      <p:sp>
        <p:nvSpPr>
          <p:cNvPr id="18" name="Inhaltsplatzhalter 17">
            <a:extLst>
              <a:ext uri="{FF2B5EF4-FFF2-40B4-BE49-F238E27FC236}">
                <a16:creationId xmlns:a16="http://schemas.microsoft.com/office/drawing/2014/main" id="{A8A9D075-1419-4239-A7FD-A49ADBA44724}"/>
              </a:ext>
            </a:extLst>
          </p:cNvPr>
          <p:cNvSpPr>
            <a:spLocks noGrp="1"/>
          </p:cNvSpPr>
          <p:nvPr>
            <p:ph sz="quarter" idx="13" hasCustomPrompt="1"/>
          </p:nvPr>
        </p:nvSpPr>
        <p:spPr>
          <a:xfrm>
            <a:off x="947517" y="1028700"/>
            <a:ext cx="6824883" cy="8229600"/>
          </a:xfrm>
        </p:spPr>
        <p:txBody>
          <a:bodyPr anchor="ctr" anchorCtr="0"/>
          <a:lstStyle>
            <a:lvl1pPr>
              <a:defRPr/>
            </a:lvl1pPr>
          </a:lstStyle>
          <a:p>
            <a:pPr lvl="0"/>
            <a:r>
              <a:rPr lang="de-CH" dirty="0"/>
              <a:t>Bild</a:t>
            </a:r>
          </a:p>
        </p:txBody>
      </p:sp>
    </p:spTree>
    <p:extLst>
      <p:ext uri="{BB962C8B-B14F-4D97-AF65-F5344CB8AC3E}">
        <p14:creationId xmlns:p14="http://schemas.microsoft.com/office/powerpoint/2010/main" val="3460000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lyer Hochformat/Quadrat Recht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9A4B12-8635-4FC3-8267-C5EF61D92224}"/>
              </a:ext>
            </a:extLst>
          </p:cNvPr>
          <p:cNvPicPr>
            <a:picLocks noChangeAspect="1"/>
          </p:cNvPicPr>
          <p:nvPr userDrawn="1"/>
        </p:nvPicPr>
        <p:blipFill>
          <a:blip r:embed="rId2"/>
          <a:srcRect/>
          <a:stretch>
            <a:fillRect/>
          </a:stretch>
        </p:blipFill>
        <p:spPr>
          <a:xfrm>
            <a:off x="1028700" y="1028700"/>
            <a:ext cx="3462535" cy="1553812"/>
          </a:xfrm>
          <a:prstGeom prst="rect">
            <a:avLst/>
          </a:prstGeom>
        </p:spPr>
      </p:pic>
      <p:sp>
        <p:nvSpPr>
          <p:cNvPr id="4" name="AutoShape 3">
            <a:extLst>
              <a:ext uri="{FF2B5EF4-FFF2-40B4-BE49-F238E27FC236}">
                <a16:creationId xmlns:a16="http://schemas.microsoft.com/office/drawing/2014/main" id="{A47D914A-65D3-4064-BCD0-F0671F68941E}"/>
              </a:ext>
            </a:extLst>
          </p:cNvPr>
          <p:cNvSpPr/>
          <p:nvPr userDrawn="1"/>
        </p:nvSpPr>
        <p:spPr>
          <a:xfrm>
            <a:off x="16379427" y="-338751"/>
            <a:ext cx="1908573" cy="10625751"/>
          </a:xfrm>
          <a:prstGeom prst="rect">
            <a:avLst/>
          </a:prstGeom>
          <a:solidFill>
            <a:srgbClr val="AA1919"/>
          </a:solidFill>
        </p:spPr>
      </p:sp>
      <p:sp>
        <p:nvSpPr>
          <p:cNvPr id="5" name="AutoShape 4">
            <a:extLst>
              <a:ext uri="{FF2B5EF4-FFF2-40B4-BE49-F238E27FC236}">
                <a16:creationId xmlns:a16="http://schemas.microsoft.com/office/drawing/2014/main" id="{1500A652-479C-47A5-98D3-EE03C8B6EB07}"/>
              </a:ext>
            </a:extLst>
          </p:cNvPr>
          <p:cNvSpPr/>
          <p:nvPr userDrawn="1"/>
        </p:nvSpPr>
        <p:spPr>
          <a:xfrm rot="16200000">
            <a:off x="2113432" y="7370004"/>
            <a:ext cx="47625" cy="2217090"/>
          </a:xfrm>
          <a:prstGeom prst="rect">
            <a:avLst/>
          </a:prstGeom>
          <a:solidFill>
            <a:srgbClr val="AA1919"/>
          </a:solidFill>
        </p:spPr>
      </p:sp>
      <p:sp>
        <p:nvSpPr>
          <p:cNvPr id="9" name="Textplatzhalter 9">
            <a:extLst>
              <a:ext uri="{FF2B5EF4-FFF2-40B4-BE49-F238E27FC236}">
                <a16:creationId xmlns:a16="http://schemas.microsoft.com/office/drawing/2014/main" id="{69AE38E4-BDAF-4E70-836C-E4FD61756DB3}"/>
              </a:ext>
            </a:extLst>
          </p:cNvPr>
          <p:cNvSpPr>
            <a:spLocks noGrp="1"/>
          </p:cNvSpPr>
          <p:nvPr>
            <p:ph type="body" sz="quarter" idx="10"/>
          </p:nvPr>
        </p:nvSpPr>
        <p:spPr>
          <a:xfrm>
            <a:off x="876300" y="8555174"/>
            <a:ext cx="9258300" cy="1250950"/>
          </a:xfrm>
        </p:spPr>
        <p:txBody>
          <a:bodyPr/>
          <a:lstStyle>
            <a:lvl1pPr algn="l">
              <a:defRPr lang="de-DE" sz="4199" kern="1200" smtClean="0">
                <a:solidFill>
                  <a:srgbClr val="000000"/>
                </a:solidFill>
                <a:latin typeface="Montserrat Classic"/>
                <a:ea typeface="+mn-ea"/>
                <a:cs typeface="+mn-cs"/>
              </a:defRPr>
            </a:lvl1pPr>
          </a:lstStyle>
          <a:p>
            <a:pPr lvl="0"/>
            <a:r>
              <a:rPr lang="de-DE" dirty="0"/>
              <a:t>Mastertextformat bearbeiten</a:t>
            </a:r>
          </a:p>
        </p:txBody>
      </p:sp>
      <p:sp>
        <p:nvSpPr>
          <p:cNvPr id="10" name="Textplatzhalter 11">
            <a:extLst>
              <a:ext uri="{FF2B5EF4-FFF2-40B4-BE49-F238E27FC236}">
                <a16:creationId xmlns:a16="http://schemas.microsoft.com/office/drawing/2014/main" id="{05862F12-C893-4CA5-BD01-D29E30B012A4}"/>
              </a:ext>
            </a:extLst>
          </p:cNvPr>
          <p:cNvSpPr>
            <a:spLocks noGrp="1"/>
          </p:cNvSpPr>
          <p:nvPr>
            <p:ph type="body" sz="quarter" idx="11"/>
          </p:nvPr>
        </p:nvSpPr>
        <p:spPr>
          <a:xfrm>
            <a:off x="876300" y="4305301"/>
            <a:ext cx="9258300" cy="4096624"/>
          </a:xfrm>
        </p:spPr>
        <p:txBody>
          <a:bodyPr anchor="b"/>
          <a:lstStyle>
            <a:lvl1pPr algn="l">
              <a:defRPr lang="de-DE" sz="7500" kern="1200" dirty="0" smtClean="0">
                <a:solidFill>
                  <a:srgbClr val="000000"/>
                </a:solidFill>
                <a:latin typeface="Montserrat Extra-Bold"/>
                <a:ea typeface="+mn-ea"/>
                <a:cs typeface="+mn-cs"/>
              </a:defRPr>
            </a:lvl1pPr>
          </a:lstStyle>
          <a:p>
            <a:pPr lvl="0"/>
            <a:r>
              <a:rPr lang="de-DE" dirty="0"/>
              <a:t>Mastertextformat bearbeiten</a:t>
            </a:r>
          </a:p>
        </p:txBody>
      </p:sp>
      <p:sp>
        <p:nvSpPr>
          <p:cNvPr id="12" name="Inhaltsplatzhalter 17">
            <a:extLst>
              <a:ext uri="{FF2B5EF4-FFF2-40B4-BE49-F238E27FC236}">
                <a16:creationId xmlns:a16="http://schemas.microsoft.com/office/drawing/2014/main" id="{AF512815-D378-490F-962E-538FA80E5E4E}"/>
              </a:ext>
            </a:extLst>
          </p:cNvPr>
          <p:cNvSpPr>
            <a:spLocks noGrp="1"/>
          </p:cNvSpPr>
          <p:nvPr>
            <p:ph sz="quarter" idx="13" hasCustomPrompt="1"/>
          </p:nvPr>
        </p:nvSpPr>
        <p:spPr>
          <a:xfrm>
            <a:off x="10508830" y="859324"/>
            <a:ext cx="6824883" cy="8229600"/>
          </a:xfrm>
        </p:spPr>
        <p:txBody>
          <a:bodyPr anchor="ctr" anchorCtr="1"/>
          <a:lstStyle>
            <a:lvl1pPr>
              <a:defRPr/>
            </a:lvl1pPr>
          </a:lstStyle>
          <a:p>
            <a:pPr lvl="0"/>
            <a:r>
              <a:rPr lang="de-CH" dirty="0"/>
              <a:t>Bild</a:t>
            </a:r>
          </a:p>
        </p:txBody>
      </p:sp>
    </p:spTree>
    <p:extLst>
      <p:ext uri="{BB962C8B-B14F-4D97-AF65-F5344CB8AC3E}">
        <p14:creationId xmlns:p14="http://schemas.microsoft.com/office/powerpoint/2010/main" val="3531244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lyer Querforma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47D6EC-5472-42B5-9207-B784EF5D8332}"/>
              </a:ext>
            </a:extLst>
          </p:cNvPr>
          <p:cNvPicPr>
            <a:picLocks noChangeAspect="1"/>
          </p:cNvPicPr>
          <p:nvPr userDrawn="1"/>
        </p:nvPicPr>
        <p:blipFill>
          <a:blip r:embed="rId2"/>
          <a:srcRect/>
          <a:stretch>
            <a:fillRect/>
          </a:stretch>
        </p:blipFill>
        <p:spPr>
          <a:xfrm>
            <a:off x="13796765" y="1028700"/>
            <a:ext cx="3462535" cy="1553812"/>
          </a:xfrm>
          <a:prstGeom prst="rect">
            <a:avLst/>
          </a:prstGeom>
        </p:spPr>
      </p:pic>
      <p:sp>
        <p:nvSpPr>
          <p:cNvPr id="4" name="AutoShape 3">
            <a:extLst>
              <a:ext uri="{FF2B5EF4-FFF2-40B4-BE49-F238E27FC236}">
                <a16:creationId xmlns:a16="http://schemas.microsoft.com/office/drawing/2014/main" id="{943AF392-E882-45B5-9FF9-3BE881FD5071}"/>
              </a:ext>
            </a:extLst>
          </p:cNvPr>
          <p:cNvSpPr/>
          <p:nvPr userDrawn="1"/>
        </p:nvSpPr>
        <p:spPr>
          <a:xfrm>
            <a:off x="0" y="0"/>
            <a:ext cx="1895034" cy="10287000"/>
          </a:xfrm>
          <a:prstGeom prst="rect">
            <a:avLst/>
          </a:prstGeom>
          <a:solidFill>
            <a:srgbClr val="AA1919"/>
          </a:solidFill>
        </p:spPr>
      </p:sp>
      <p:sp>
        <p:nvSpPr>
          <p:cNvPr id="9" name="Inhaltsplatzhalter 8">
            <a:extLst>
              <a:ext uri="{FF2B5EF4-FFF2-40B4-BE49-F238E27FC236}">
                <a16:creationId xmlns:a16="http://schemas.microsoft.com/office/drawing/2014/main" id="{1850F8CE-7383-44F4-9695-E7D3657EAF5E}"/>
              </a:ext>
            </a:extLst>
          </p:cNvPr>
          <p:cNvSpPr>
            <a:spLocks noGrp="1"/>
          </p:cNvSpPr>
          <p:nvPr>
            <p:ph sz="quarter" idx="11" hasCustomPrompt="1"/>
          </p:nvPr>
        </p:nvSpPr>
        <p:spPr>
          <a:xfrm>
            <a:off x="947517" y="1028700"/>
            <a:ext cx="11517313" cy="8229600"/>
          </a:xfrm>
        </p:spPr>
        <p:txBody>
          <a:bodyPr anchor="ctr" anchorCtr="0"/>
          <a:lstStyle>
            <a:lvl1pPr>
              <a:defRPr/>
            </a:lvl1pPr>
          </a:lstStyle>
          <a:p>
            <a:pPr lvl="0"/>
            <a:r>
              <a:rPr lang="de-CH" dirty="0"/>
              <a:t>Bild</a:t>
            </a:r>
          </a:p>
        </p:txBody>
      </p:sp>
    </p:spTree>
    <p:extLst>
      <p:ext uri="{BB962C8B-B14F-4D97-AF65-F5344CB8AC3E}">
        <p14:creationId xmlns:p14="http://schemas.microsoft.com/office/powerpoint/2010/main" val="4227423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Heutige Kollekte">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33AA7402-890B-4FA9-86E6-7E0C30D9DF56}"/>
              </a:ext>
            </a:extLst>
          </p:cNvPr>
          <p:cNvSpPr/>
          <p:nvPr userDrawn="1"/>
        </p:nvSpPr>
        <p:spPr>
          <a:xfrm>
            <a:off x="16387542" y="0"/>
            <a:ext cx="1900458" cy="10287000"/>
          </a:xfrm>
          <a:prstGeom prst="rect">
            <a:avLst/>
          </a:prstGeom>
          <a:solidFill>
            <a:srgbClr val="AA1919"/>
          </a:solidFill>
        </p:spPr>
      </p:sp>
      <p:sp>
        <p:nvSpPr>
          <p:cNvPr id="4" name="TextBox 3">
            <a:extLst>
              <a:ext uri="{FF2B5EF4-FFF2-40B4-BE49-F238E27FC236}">
                <a16:creationId xmlns:a16="http://schemas.microsoft.com/office/drawing/2014/main" id="{6EFD10C9-1BCB-4455-B987-A11DA0CFEE8D}"/>
              </a:ext>
            </a:extLst>
          </p:cNvPr>
          <p:cNvSpPr txBox="1"/>
          <p:nvPr userDrawn="1"/>
        </p:nvSpPr>
        <p:spPr>
          <a:xfrm>
            <a:off x="1023937" y="3360109"/>
            <a:ext cx="12943677" cy="2295525"/>
          </a:xfrm>
          <a:prstGeom prst="rect">
            <a:avLst/>
          </a:prstGeom>
        </p:spPr>
        <p:txBody>
          <a:bodyPr lIns="0" tIns="0" rIns="0" bIns="0" rtlCol="0" anchor="t">
            <a:spAutoFit/>
          </a:bodyPr>
          <a:lstStyle/>
          <a:p>
            <a:pPr algn="just">
              <a:lnSpc>
                <a:spcPts val="9000"/>
              </a:lnSpc>
            </a:pPr>
            <a:r>
              <a:rPr lang="en-US" sz="7500" dirty="0">
                <a:solidFill>
                  <a:srgbClr val="000000"/>
                </a:solidFill>
                <a:latin typeface="Montserrat Extra-Bold"/>
              </a:rPr>
              <a:t>HEUTIGE</a:t>
            </a:r>
          </a:p>
          <a:p>
            <a:pPr algn="just">
              <a:lnSpc>
                <a:spcPts val="9000"/>
              </a:lnSpc>
            </a:pPr>
            <a:r>
              <a:rPr lang="en-US" sz="7500" dirty="0">
                <a:solidFill>
                  <a:srgbClr val="000000"/>
                </a:solidFill>
                <a:latin typeface="Montserrat Extra-Bold"/>
              </a:rPr>
              <a:t>KOLLEKTE</a:t>
            </a:r>
          </a:p>
        </p:txBody>
      </p:sp>
      <p:sp>
        <p:nvSpPr>
          <p:cNvPr id="6" name="AutoShape 5">
            <a:extLst>
              <a:ext uri="{FF2B5EF4-FFF2-40B4-BE49-F238E27FC236}">
                <a16:creationId xmlns:a16="http://schemas.microsoft.com/office/drawing/2014/main" id="{F7970754-009B-4A22-BC40-42E3099BDE71}"/>
              </a:ext>
            </a:extLst>
          </p:cNvPr>
          <p:cNvSpPr/>
          <p:nvPr userDrawn="1"/>
        </p:nvSpPr>
        <p:spPr>
          <a:xfrm rot="16200000">
            <a:off x="2108670" y="4570901"/>
            <a:ext cx="47625" cy="2217090"/>
          </a:xfrm>
          <a:prstGeom prst="rect">
            <a:avLst/>
          </a:prstGeom>
          <a:solidFill>
            <a:srgbClr val="AA1919"/>
          </a:solidFill>
        </p:spPr>
      </p:sp>
      <p:pic>
        <p:nvPicPr>
          <p:cNvPr id="7" name="Picture 6">
            <a:extLst>
              <a:ext uri="{FF2B5EF4-FFF2-40B4-BE49-F238E27FC236}">
                <a16:creationId xmlns:a16="http://schemas.microsoft.com/office/drawing/2014/main" id="{33D62D46-6DA4-44AD-9D4E-2C5846565DDD}"/>
              </a:ext>
            </a:extLst>
          </p:cNvPr>
          <p:cNvPicPr>
            <a:picLocks noChangeAspect="1"/>
          </p:cNvPicPr>
          <p:nvPr userDrawn="1"/>
        </p:nvPicPr>
        <p:blipFill>
          <a:blip r:embed="rId2"/>
          <a:srcRect/>
          <a:stretch>
            <a:fillRect/>
          </a:stretch>
        </p:blipFill>
        <p:spPr>
          <a:xfrm>
            <a:off x="1028700" y="1028700"/>
            <a:ext cx="3462535" cy="1553812"/>
          </a:xfrm>
          <a:prstGeom prst="rect">
            <a:avLst/>
          </a:prstGeom>
        </p:spPr>
      </p:pic>
      <p:sp>
        <p:nvSpPr>
          <p:cNvPr id="13" name="Textplatzhalter 12">
            <a:extLst>
              <a:ext uri="{FF2B5EF4-FFF2-40B4-BE49-F238E27FC236}">
                <a16:creationId xmlns:a16="http://schemas.microsoft.com/office/drawing/2014/main" id="{76F942A8-0B14-419B-B573-63596504DA21}"/>
              </a:ext>
            </a:extLst>
          </p:cNvPr>
          <p:cNvSpPr>
            <a:spLocks noGrp="1"/>
          </p:cNvSpPr>
          <p:nvPr>
            <p:ph type="body" sz="quarter" idx="10"/>
          </p:nvPr>
        </p:nvSpPr>
        <p:spPr>
          <a:xfrm>
            <a:off x="962024" y="5750884"/>
            <a:ext cx="9553576" cy="3097042"/>
          </a:xfrm>
        </p:spPr>
        <p:txBody>
          <a:bodyPr/>
          <a:lstStyle>
            <a:lvl1pPr>
              <a:defRPr lang="de-DE" sz="4800" kern="1200" dirty="0" smtClean="0">
                <a:solidFill>
                  <a:srgbClr val="000000"/>
                </a:solidFill>
                <a:latin typeface="Montserrat Classic Bold"/>
                <a:ea typeface="+mn-ea"/>
                <a:cs typeface="+mn-cs"/>
              </a:defRPr>
            </a:lvl1pPr>
            <a:lvl2pPr>
              <a:defRPr lang="de-DE" sz="4800" kern="1200" dirty="0" smtClean="0">
                <a:solidFill>
                  <a:srgbClr val="000000"/>
                </a:solidFill>
                <a:latin typeface="Montserrat Classic"/>
                <a:ea typeface="+mn-ea"/>
                <a:cs typeface="+mn-cs"/>
              </a:defRPr>
            </a:lvl2pPr>
          </a:lstStyle>
          <a:p>
            <a:pPr lvl="0"/>
            <a:r>
              <a:rPr lang="de-DE" dirty="0"/>
              <a:t>Mastertextformat bearbeiten</a:t>
            </a:r>
          </a:p>
          <a:p>
            <a:pPr lvl="1"/>
            <a:r>
              <a:rPr lang="de-DE" dirty="0"/>
              <a:t>Zweite Ebene</a:t>
            </a:r>
          </a:p>
        </p:txBody>
      </p:sp>
      <p:sp>
        <p:nvSpPr>
          <p:cNvPr id="20" name="Inhaltsplatzhalter 19">
            <a:extLst>
              <a:ext uri="{FF2B5EF4-FFF2-40B4-BE49-F238E27FC236}">
                <a16:creationId xmlns:a16="http://schemas.microsoft.com/office/drawing/2014/main" id="{E8B2B071-6ED5-41B2-AC52-5625CA13EDA6}"/>
              </a:ext>
            </a:extLst>
          </p:cNvPr>
          <p:cNvSpPr>
            <a:spLocks noGrp="1"/>
          </p:cNvSpPr>
          <p:nvPr>
            <p:ph sz="quarter" idx="13"/>
          </p:nvPr>
        </p:nvSpPr>
        <p:spPr>
          <a:xfrm>
            <a:off x="11109691" y="422512"/>
            <a:ext cx="6480000" cy="4320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21" name="Inhaltsplatzhalter 19">
            <a:extLst>
              <a:ext uri="{FF2B5EF4-FFF2-40B4-BE49-F238E27FC236}">
                <a16:creationId xmlns:a16="http://schemas.microsoft.com/office/drawing/2014/main" id="{2166436F-6BC9-45AE-A865-24335C1CB7C5}"/>
              </a:ext>
            </a:extLst>
          </p:cNvPr>
          <p:cNvSpPr>
            <a:spLocks noGrp="1"/>
          </p:cNvSpPr>
          <p:nvPr>
            <p:ph sz="quarter" idx="14"/>
          </p:nvPr>
        </p:nvSpPr>
        <p:spPr>
          <a:xfrm>
            <a:off x="11113320" y="5544488"/>
            <a:ext cx="6480000" cy="4320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Tree>
    <p:extLst>
      <p:ext uri="{BB962C8B-B14F-4D97-AF65-F5344CB8AC3E}">
        <p14:creationId xmlns:p14="http://schemas.microsoft.com/office/powerpoint/2010/main" val="4000574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Kollektenkonto">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02DAB540-643F-4331-B86E-EECE254DF33F}"/>
              </a:ext>
            </a:extLst>
          </p:cNvPr>
          <p:cNvSpPr/>
          <p:nvPr userDrawn="1"/>
        </p:nvSpPr>
        <p:spPr>
          <a:xfrm rot="16200000">
            <a:off x="2113432" y="5992342"/>
            <a:ext cx="47625" cy="2217090"/>
          </a:xfrm>
          <a:prstGeom prst="rect">
            <a:avLst/>
          </a:prstGeom>
          <a:solidFill>
            <a:srgbClr val="000000"/>
          </a:solidFill>
        </p:spPr>
      </p:sp>
      <p:sp>
        <p:nvSpPr>
          <p:cNvPr id="4" name="TextBox 3">
            <a:extLst>
              <a:ext uri="{FF2B5EF4-FFF2-40B4-BE49-F238E27FC236}">
                <a16:creationId xmlns:a16="http://schemas.microsoft.com/office/drawing/2014/main" id="{859189FD-03B2-4326-93AD-53E6D61EFEE2}"/>
              </a:ext>
            </a:extLst>
          </p:cNvPr>
          <p:cNvSpPr txBox="1"/>
          <p:nvPr userDrawn="1"/>
        </p:nvSpPr>
        <p:spPr>
          <a:xfrm>
            <a:off x="1038225" y="7339346"/>
            <a:ext cx="16221075" cy="1842940"/>
          </a:xfrm>
          <a:prstGeom prst="rect">
            <a:avLst/>
          </a:prstGeom>
        </p:spPr>
        <p:txBody>
          <a:bodyPr lIns="0" tIns="0" rIns="0" bIns="0" rtlCol="0" anchor="t">
            <a:spAutoFit/>
          </a:bodyPr>
          <a:lstStyle/>
          <a:p>
            <a:pPr>
              <a:lnSpc>
                <a:spcPts val="5040"/>
              </a:lnSpc>
            </a:pPr>
            <a:r>
              <a:rPr lang="en-US" sz="3200" dirty="0">
                <a:solidFill>
                  <a:srgbClr val="000000"/>
                </a:solidFill>
                <a:latin typeface="Montserrat Classic"/>
              </a:rPr>
              <a:t>Evang. </a:t>
            </a:r>
            <a:r>
              <a:rPr lang="en-US" sz="3200" dirty="0" err="1">
                <a:solidFill>
                  <a:srgbClr val="000000"/>
                </a:solidFill>
                <a:latin typeface="Montserrat Classic"/>
              </a:rPr>
              <a:t>Kirchgemeinde</a:t>
            </a:r>
            <a:r>
              <a:rPr lang="en-US" sz="3200" dirty="0">
                <a:solidFill>
                  <a:srgbClr val="000000"/>
                </a:solidFill>
                <a:latin typeface="Montserrat Classic"/>
              </a:rPr>
              <a:t> Berg TG </a:t>
            </a:r>
            <a:r>
              <a:rPr lang="en-US" sz="3200" dirty="0" err="1">
                <a:solidFill>
                  <a:srgbClr val="000000"/>
                </a:solidFill>
                <a:latin typeface="Montserrat Classic"/>
              </a:rPr>
              <a:t>Kollekten</a:t>
            </a:r>
            <a:r>
              <a:rPr lang="en-US" sz="3200" dirty="0">
                <a:solidFill>
                  <a:srgbClr val="000000"/>
                </a:solidFill>
                <a:latin typeface="Montserrat Classic"/>
              </a:rPr>
              <a:t> </a:t>
            </a:r>
          </a:p>
          <a:p>
            <a:pPr>
              <a:lnSpc>
                <a:spcPts val="5040"/>
              </a:lnSpc>
            </a:pPr>
            <a:r>
              <a:rPr lang="en-US" sz="3200" kern="1200" dirty="0" err="1">
                <a:solidFill>
                  <a:srgbClr val="000000"/>
                </a:solidFill>
                <a:latin typeface="Montserrat Classic"/>
                <a:ea typeface="+mn-ea"/>
                <a:cs typeface="+mn-cs"/>
              </a:rPr>
              <a:t>Raiffeisenbank</a:t>
            </a:r>
            <a:r>
              <a:rPr lang="en-US" sz="3200" kern="1200" dirty="0">
                <a:solidFill>
                  <a:srgbClr val="000000"/>
                </a:solidFill>
                <a:latin typeface="Montserrat Classic"/>
                <a:ea typeface="+mn-ea"/>
                <a:cs typeface="+mn-cs"/>
              </a:rPr>
              <a:t> </a:t>
            </a:r>
            <a:r>
              <a:rPr lang="en-US" sz="3200" kern="1200" dirty="0" err="1">
                <a:solidFill>
                  <a:srgbClr val="000000"/>
                </a:solidFill>
                <a:latin typeface="Montserrat Classic"/>
                <a:ea typeface="+mn-ea"/>
                <a:cs typeface="+mn-cs"/>
              </a:rPr>
              <a:t>Mittelthurgau</a:t>
            </a:r>
            <a:endParaRPr lang="en-US" sz="3200" kern="1200" dirty="0">
              <a:solidFill>
                <a:srgbClr val="000000"/>
              </a:solidFill>
              <a:latin typeface="Montserrat Classic"/>
              <a:ea typeface="+mn-ea"/>
              <a:cs typeface="+mn-cs"/>
            </a:endParaRPr>
          </a:p>
          <a:p>
            <a:pPr>
              <a:lnSpc>
                <a:spcPts val="5039"/>
              </a:lnSpc>
            </a:pPr>
            <a:r>
              <a:rPr lang="en-US" sz="3200" kern="1200" dirty="0">
                <a:solidFill>
                  <a:srgbClr val="000000"/>
                </a:solidFill>
                <a:latin typeface="Montserrat Classic"/>
                <a:ea typeface="+mn-ea"/>
                <a:cs typeface="+mn-cs"/>
              </a:rPr>
              <a:t>CH08 8080 8009 3678 2792 2</a:t>
            </a:r>
          </a:p>
        </p:txBody>
      </p:sp>
      <p:sp>
        <p:nvSpPr>
          <p:cNvPr id="5" name="TextBox 4">
            <a:extLst>
              <a:ext uri="{FF2B5EF4-FFF2-40B4-BE49-F238E27FC236}">
                <a16:creationId xmlns:a16="http://schemas.microsoft.com/office/drawing/2014/main" id="{78A0D519-F638-4BFE-AA30-30126349775F}"/>
              </a:ext>
            </a:extLst>
          </p:cNvPr>
          <p:cNvSpPr txBox="1"/>
          <p:nvPr userDrawn="1"/>
        </p:nvSpPr>
        <p:spPr>
          <a:xfrm>
            <a:off x="1028700" y="5954739"/>
            <a:ext cx="16230600" cy="1093761"/>
          </a:xfrm>
          <a:prstGeom prst="rect">
            <a:avLst/>
          </a:prstGeom>
        </p:spPr>
        <p:txBody>
          <a:bodyPr lIns="0" tIns="0" rIns="0" bIns="0" rtlCol="0" anchor="t">
            <a:spAutoFit/>
          </a:bodyPr>
          <a:lstStyle/>
          <a:p>
            <a:pPr>
              <a:lnSpc>
                <a:spcPts val="9000"/>
              </a:lnSpc>
            </a:pPr>
            <a:r>
              <a:rPr lang="en-US" sz="6600" dirty="0">
                <a:solidFill>
                  <a:srgbClr val="AA1919"/>
                </a:solidFill>
                <a:latin typeface="Montserrat Extra-Bold"/>
              </a:rPr>
              <a:t>KOLLEKTENKONTO</a:t>
            </a:r>
            <a:endParaRPr lang="en-US" sz="7500" dirty="0">
              <a:solidFill>
                <a:srgbClr val="AA1919"/>
              </a:solidFill>
              <a:latin typeface="Montserrat Extra-Bold"/>
            </a:endParaRPr>
          </a:p>
        </p:txBody>
      </p:sp>
      <p:pic>
        <p:nvPicPr>
          <p:cNvPr id="7" name="Picture 6">
            <a:extLst>
              <a:ext uri="{FF2B5EF4-FFF2-40B4-BE49-F238E27FC236}">
                <a16:creationId xmlns:a16="http://schemas.microsoft.com/office/drawing/2014/main" id="{8CB822B3-C316-4A4B-A19B-C7DC6FF3FBDC}"/>
              </a:ext>
            </a:extLst>
          </p:cNvPr>
          <p:cNvPicPr>
            <a:picLocks noChangeAspect="1"/>
          </p:cNvPicPr>
          <p:nvPr userDrawn="1"/>
        </p:nvPicPr>
        <p:blipFill>
          <a:blip r:embed="rId2"/>
          <a:srcRect/>
          <a:stretch>
            <a:fillRect/>
          </a:stretch>
        </p:blipFill>
        <p:spPr>
          <a:xfrm>
            <a:off x="1028700" y="1028700"/>
            <a:ext cx="3462535" cy="1553812"/>
          </a:xfrm>
          <a:prstGeom prst="rect">
            <a:avLst/>
          </a:prstGeom>
        </p:spPr>
      </p:pic>
      <p:pic>
        <p:nvPicPr>
          <p:cNvPr id="6" name="Picture 6">
            <a:extLst>
              <a:ext uri="{FF2B5EF4-FFF2-40B4-BE49-F238E27FC236}">
                <a16:creationId xmlns:a16="http://schemas.microsoft.com/office/drawing/2014/main" id="{D4B7ECCD-6B0A-4E52-A50A-733C2867BE79}"/>
              </a:ext>
            </a:extLst>
          </p:cNvPr>
          <p:cNvPicPr>
            <a:picLocks noChangeAspect="1"/>
          </p:cNvPicPr>
          <p:nvPr userDrawn="1"/>
        </p:nvPicPr>
        <p:blipFill>
          <a:blip r:embed="rId3"/>
          <a:srcRect/>
          <a:stretch>
            <a:fillRect/>
          </a:stretch>
        </p:blipFill>
        <p:spPr>
          <a:xfrm>
            <a:off x="11771346" y="1043578"/>
            <a:ext cx="4529693" cy="1538934"/>
          </a:xfrm>
          <a:prstGeom prst="rect">
            <a:avLst/>
          </a:prstGeom>
        </p:spPr>
      </p:pic>
      <p:pic>
        <p:nvPicPr>
          <p:cNvPr id="8" name="Picture 7">
            <a:extLst>
              <a:ext uri="{FF2B5EF4-FFF2-40B4-BE49-F238E27FC236}">
                <a16:creationId xmlns:a16="http://schemas.microsoft.com/office/drawing/2014/main" id="{BE8C2885-0FF6-481B-91B1-90D8F9BC6407}"/>
              </a:ext>
            </a:extLst>
          </p:cNvPr>
          <p:cNvPicPr>
            <a:picLocks noChangeAspect="1"/>
          </p:cNvPicPr>
          <p:nvPr userDrawn="1"/>
        </p:nvPicPr>
        <p:blipFill>
          <a:blip r:embed="rId4"/>
          <a:srcRect/>
          <a:stretch>
            <a:fillRect/>
          </a:stretch>
        </p:blipFill>
        <p:spPr>
          <a:xfrm>
            <a:off x="10819908" y="2825732"/>
            <a:ext cx="6432568" cy="6432568"/>
          </a:xfrm>
          <a:prstGeom prst="rect">
            <a:avLst/>
          </a:prstGeom>
        </p:spPr>
      </p:pic>
    </p:spTree>
    <p:extLst>
      <p:ext uri="{BB962C8B-B14F-4D97-AF65-F5344CB8AC3E}">
        <p14:creationId xmlns:p14="http://schemas.microsoft.com/office/powerpoint/2010/main" val="17896609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Weitere Informationen">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864D53E1-B8BE-422F-B9F4-8AA651E44197}"/>
              </a:ext>
            </a:extLst>
          </p:cNvPr>
          <p:cNvSpPr/>
          <p:nvPr userDrawn="1"/>
        </p:nvSpPr>
        <p:spPr>
          <a:xfrm>
            <a:off x="0" y="0"/>
            <a:ext cx="18794529" cy="10287000"/>
          </a:xfrm>
          <a:prstGeom prst="rect">
            <a:avLst/>
          </a:prstGeom>
          <a:solidFill>
            <a:srgbClr val="AA1919"/>
          </a:solidFill>
        </p:spPr>
      </p:sp>
      <p:pic>
        <p:nvPicPr>
          <p:cNvPr id="4" name="Picture 3">
            <a:extLst>
              <a:ext uri="{FF2B5EF4-FFF2-40B4-BE49-F238E27FC236}">
                <a16:creationId xmlns:a16="http://schemas.microsoft.com/office/drawing/2014/main" id="{2950C58D-C7D5-4E7D-97D9-1FD91F0E7B52}"/>
              </a:ext>
            </a:extLst>
          </p:cNvPr>
          <p:cNvPicPr>
            <a:picLocks noChangeAspect="1"/>
          </p:cNvPicPr>
          <p:nvPr userDrawn="1"/>
        </p:nvPicPr>
        <p:blipFill>
          <a:blip r:embed="rId2"/>
          <a:srcRect/>
          <a:stretch>
            <a:fillRect/>
          </a:stretch>
        </p:blipFill>
        <p:spPr>
          <a:xfrm>
            <a:off x="1028700" y="1028700"/>
            <a:ext cx="3462535" cy="1553812"/>
          </a:xfrm>
          <a:prstGeom prst="rect">
            <a:avLst/>
          </a:prstGeom>
        </p:spPr>
      </p:pic>
      <p:sp>
        <p:nvSpPr>
          <p:cNvPr id="5" name="TextBox 4">
            <a:extLst>
              <a:ext uri="{FF2B5EF4-FFF2-40B4-BE49-F238E27FC236}">
                <a16:creationId xmlns:a16="http://schemas.microsoft.com/office/drawing/2014/main" id="{3553AB84-9A23-4210-84D3-6F7061650677}"/>
              </a:ext>
            </a:extLst>
          </p:cNvPr>
          <p:cNvSpPr txBox="1"/>
          <p:nvPr userDrawn="1"/>
        </p:nvSpPr>
        <p:spPr>
          <a:xfrm>
            <a:off x="1038225" y="8530936"/>
            <a:ext cx="16221075" cy="727364"/>
          </a:xfrm>
          <a:prstGeom prst="rect">
            <a:avLst/>
          </a:prstGeom>
        </p:spPr>
        <p:txBody>
          <a:bodyPr lIns="0" tIns="0" rIns="0" bIns="0" rtlCol="0" anchor="t">
            <a:spAutoFit/>
          </a:bodyPr>
          <a:lstStyle/>
          <a:p>
            <a:pPr algn="r">
              <a:lnSpc>
                <a:spcPts val="5759"/>
              </a:lnSpc>
            </a:pPr>
            <a:r>
              <a:rPr lang="en-US" sz="4800">
                <a:solidFill>
                  <a:srgbClr val="FFFFFF"/>
                </a:solidFill>
                <a:latin typeface="Montserrat Classic"/>
              </a:rPr>
              <a:t> www.evang-berg.ch</a:t>
            </a:r>
          </a:p>
        </p:txBody>
      </p:sp>
      <p:sp>
        <p:nvSpPr>
          <p:cNvPr id="6" name="TextBox 5">
            <a:extLst>
              <a:ext uri="{FF2B5EF4-FFF2-40B4-BE49-F238E27FC236}">
                <a16:creationId xmlns:a16="http://schemas.microsoft.com/office/drawing/2014/main" id="{89D7B602-6C7F-4F62-A85F-6622506BB782}"/>
              </a:ext>
            </a:extLst>
          </p:cNvPr>
          <p:cNvSpPr txBox="1"/>
          <p:nvPr userDrawn="1"/>
        </p:nvSpPr>
        <p:spPr>
          <a:xfrm>
            <a:off x="4315623" y="5927060"/>
            <a:ext cx="12943677" cy="2295525"/>
          </a:xfrm>
          <a:prstGeom prst="rect">
            <a:avLst/>
          </a:prstGeom>
        </p:spPr>
        <p:txBody>
          <a:bodyPr lIns="0" tIns="0" rIns="0" bIns="0" rtlCol="0" anchor="t">
            <a:spAutoFit/>
          </a:bodyPr>
          <a:lstStyle/>
          <a:p>
            <a:pPr algn="r">
              <a:lnSpc>
                <a:spcPts val="9000"/>
              </a:lnSpc>
            </a:pPr>
            <a:r>
              <a:rPr lang="en-US" sz="7500">
                <a:solidFill>
                  <a:srgbClr val="FFFFFF"/>
                </a:solidFill>
                <a:latin typeface="Montserrat Extra-Bold"/>
              </a:rPr>
              <a:t>WEITERE INFORMATIONEN</a:t>
            </a:r>
          </a:p>
        </p:txBody>
      </p:sp>
      <p:sp>
        <p:nvSpPr>
          <p:cNvPr id="7" name="AutoShape 6">
            <a:extLst>
              <a:ext uri="{FF2B5EF4-FFF2-40B4-BE49-F238E27FC236}">
                <a16:creationId xmlns:a16="http://schemas.microsoft.com/office/drawing/2014/main" id="{1649C63C-1B26-41B6-AC52-D70C99B58B73}"/>
              </a:ext>
            </a:extLst>
          </p:cNvPr>
          <p:cNvSpPr/>
          <p:nvPr userDrawn="1"/>
        </p:nvSpPr>
        <p:spPr>
          <a:xfrm rot="16200000">
            <a:off x="16126943" y="7293804"/>
            <a:ext cx="47625" cy="2217090"/>
          </a:xfrm>
          <a:prstGeom prst="rect">
            <a:avLst/>
          </a:prstGeom>
          <a:solidFill>
            <a:srgbClr val="FFFFFF"/>
          </a:solidFill>
        </p:spPr>
      </p:sp>
    </p:spTree>
    <p:extLst>
      <p:ext uri="{BB962C8B-B14F-4D97-AF65-F5344CB8AC3E}">
        <p14:creationId xmlns:p14="http://schemas.microsoft.com/office/powerpoint/2010/main" val="27622032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Wir wünschen allen eine gesegnete Woch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48B5C0-B04F-4EBD-AD64-4158AEC7BD96}"/>
              </a:ext>
            </a:extLst>
          </p:cNvPr>
          <p:cNvSpPr txBox="1"/>
          <p:nvPr userDrawn="1"/>
        </p:nvSpPr>
        <p:spPr>
          <a:xfrm>
            <a:off x="1028700" y="3318829"/>
            <a:ext cx="16230600" cy="4520045"/>
          </a:xfrm>
          <a:prstGeom prst="rect">
            <a:avLst/>
          </a:prstGeom>
        </p:spPr>
        <p:txBody>
          <a:bodyPr lIns="0" tIns="0" rIns="0" bIns="0" rtlCol="0" anchor="t">
            <a:spAutoFit/>
          </a:bodyPr>
          <a:lstStyle/>
          <a:p>
            <a:pPr algn="ctr">
              <a:lnSpc>
                <a:spcPts val="6840"/>
              </a:lnSpc>
            </a:pPr>
            <a:r>
              <a:rPr lang="en-US" sz="5700" dirty="0" err="1">
                <a:solidFill>
                  <a:srgbClr val="000000"/>
                </a:solidFill>
                <a:latin typeface="Montserrat"/>
              </a:rPr>
              <a:t>Wir</a:t>
            </a:r>
            <a:r>
              <a:rPr lang="en-US" sz="5700" dirty="0">
                <a:solidFill>
                  <a:srgbClr val="000000"/>
                </a:solidFill>
                <a:latin typeface="Montserrat"/>
              </a:rPr>
              <a:t> </a:t>
            </a:r>
            <a:r>
              <a:rPr lang="en-US" sz="5700" dirty="0" err="1">
                <a:solidFill>
                  <a:srgbClr val="000000"/>
                </a:solidFill>
                <a:latin typeface="Montserrat"/>
              </a:rPr>
              <a:t>wünschen</a:t>
            </a:r>
            <a:r>
              <a:rPr lang="en-US" sz="5700" dirty="0">
                <a:solidFill>
                  <a:srgbClr val="000000"/>
                </a:solidFill>
                <a:latin typeface="Montserrat"/>
              </a:rPr>
              <a:t> </a:t>
            </a:r>
            <a:r>
              <a:rPr lang="en-US" sz="5700" dirty="0" err="1">
                <a:solidFill>
                  <a:srgbClr val="000000"/>
                </a:solidFill>
                <a:latin typeface="Montserrat"/>
              </a:rPr>
              <a:t>allen</a:t>
            </a:r>
            <a:endParaRPr lang="en-US" sz="5700" dirty="0">
              <a:solidFill>
                <a:srgbClr val="000000"/>
              </a:solidFill>
              <a:latin typeface="Montserrat"/>
            </a:endParaRPr>
          </a:p>
          <a:p>
            <a:pPr algn="ctr">
              <a:lnSpc>
                <a:spcPts val="6840"/>
              </a:lnSpc>
            </a:pPr>
            <a:r>
              <a:rPr lang="en-US" sz="5700" dirty="0">
                <a:solidFill>
                  <a:srgbClr val="000000"/>
                </a:solidFill>
                <a:latin typeface="Montserrat"/>
              </a:rPr>
              <a:t> </a:t>
            </a:r>
            <a:r>
              <a:rPr lang="en-US" sz="5700" dirty="0" err="1">
                <a:solidFill>
                  <a:srgbClr val="000000"/>
                </a:solidFill>
                <a:latin typeface="Montserrat"/>
              </a:rPr>
              <a:t>eine</a:t>
            </a:r>
            <a:r>
              <a:rPr lang="en-US" sz="5700" dirty="0">
                <a:solidFill>
                  <a:srgbClr val="000000"/>
                </a:solidFill>
                <a:latin typeface="Montserrat"/>
              </a:rPr>
              <a:t> </a:t>
            </a:r>
            <a:r>
              <a:rPr lang="en-US" sz="5700" dirty="0" err="1">
                <a:solidFill>
                  <a:srgbClr val="000000"/>
                </a:solidFill>
                <a:latin typeface="Montserrat"/>
              </a:rPr>
              <a:t>gesegnete</a:t>
            </a:r>
            <a:r>
              <a:rPr lang="en-US" sz="5700" dirty="0">
                <a:solidFill>
                  <a:srgbClr val="000000"/>
                </a:solidFill>
                <a:latin typeface="Montserrat"/>
              </a:rPr>
              <a:t> </a:t>
            </a:r>
            <a:r>
              <a:rPr lang="en-US" sz="5700" dirty="0" err="1">
                <a:solidFill>
                  <a:srgbClr val="000000"/>
                </a:solidFill>
                <a:latin typeface="Montserrat"/>
              </a:rPr>
              <a:t>Woche</a:t>
            </a:r>
            <a:endParaRPr lang="en-US" sz="5700" dirty="0">
              <a:solidFill>
                <a:srgbClr val="000000"/>
              </a:solidFill>
              <a:latin typeface="Montserrat"/>
            </a:endParaRPr>
          </a:p>
          <a:p>
            <a:pPr algn="ctr">
              <a:lnSpc>
                <a:spcPts val="3960"/>
              </a:lnSpc>
            </a:pPr>
            <a:endParaRPr lang="en-US" sz="5700" dirty="0">
              <a:solidFill>
                <a:srgbClr val="000000"/>
              </a:solidFill>
              <a:latin typeface="Montserrat"/>
            </a:endParaRPr>
          </a:p>
          <a:p>
            <a:pPr algn="ctr">
              <a:lnSpc>
                <a:spcPts val="9000"/>
              </a:lnSpc>
            </a:pPr>
            <a:r>
              <a:rPr lang="en-US" sz="7500" dirty="0">
                <a:solidFill>
                  <a:srgbClr val="000000"/>
                </a:solidFill>
                <a:latin typeface="Montserrat Extra-Bold"/>
              </a:rPr>
              <a:t>SEI GEWISS:</a:t>
            </a:r>
          </a:p>
          <a:p>
            <a:pPr algn="ctr">
              <a:lnSpc>
                <a:spcPts val="9000"/>
              </a:lnSpc>
            </a:pPr>
            <a:r>
              <a:rPr lang="en-US" sz="7500" dirty="0">
                <a:solidFill>
                  <a:srgbClr val="000000"/>
                </a:solidFill>
                <a:latin typeface="Montserrat Extra-Bold"/>
              </a:rPr>
              <a:t>ER, DER HERR, GEHT MIT!</a:t>
            </a:r>
          </a:p>
        </p:txBody>
      </p:sp>
      <p:pic>
        <p:nvPicPr>
          <p:cNvPr id="4" name="Picture 3">
            <a:extLst>
              <a:ext uri="{FF2B5EF4-FFF2-40B4-BE49-F238E27FC236}">
                <a16:creationId xmlns:a16="http://schemas.microsoft.com/office/drawing/2014/main" id="{5B4A09D1-6466-4910-82D2-AEB18523D33F}"/>
              </a:ext>
            </a:extLst>
          </p:cNvPr>
          <p:cNvPicPr>
            <a:picLocks noChangeAspect="1"/>
          </p:cNvPicPr>
          <p:nvPr userDrawn="1"/>
        </p:nvPicPr>
        <p:blipFill>
          <a:blip r:embed="rId2"/>
          <a:srcRect/>
          <a:stretch>
            <a:fillRect/>
          </a:stretch>
        </p:blipFill>
        <p:spPr>
          <a:xfrm>
            <a:off x="1028700" y="1028700"/>
            <a:ext cx="3462535" cy="1553812"/>
          </a:xfrm>
          <a:prstGeom prst="rect">
            <a:avLst/>
          </a:prstGeom>
        </p:spPr>
      </p:pic>
      <p:sp>
        <p:nvSpPr>
          <p:cNvPr id="5" name="AutoShape 4">
            <a:extLst>
              <a:ext uri="{FF2B5EF4-FFF2-40B4-BE49-F238E27FC236}">
                <a16:creationId xmlns:a16="http://schemas.microsoft.com/office/drawing/2014/main" id="{08ECF764-BE9E-4C85-9686-4C13FE40CEDF}"/>
              </a:ext>
            </a:extLst>
          </p:cNvPr>
          <p:cNvSpPr/>
          <p:nvPr userDrawn="1"/>
        </p:nvSpPr>
        <p:spPr>
          <a:xfrm rot="16200000">
            <a:off x="8924167" y="4251003"/>
            <a:ext cx="47625" cy="2217090"/>
          </a:xfrm>
          <a:prstGeom prst="rect">
            <a:avLst/>
          </a:prstGeom>
          <a:solidFill>
            <a:srgbClr val="AA1919"/>
          </a:solidFill>
        </p:spPr>
      </p:sp>
    </p:spTree>
    <p:extLst>
      <p:ext uri="{BB962C8B-B14F-4D97-AF65-F5344CB8AC3E}">
        <p14:creationId xmlns:p14="http://schemas.microsoft.com/office/powerpoint/2010/main" val="326007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edigttitel">
    <p:spTree>
      <p:nvGrpSpPr>
        <p:cNvPr id="1" name=""/>
        <p:cNvGrpSpPr/>
        <p:nvPr/>
      </p:nvGrpSpPr>
      <p:grpSpPr>
        <a:xfrm>
          <a:off x="0" y="0"/>
          <a:ext cx="0" cy="0"/>
          <a:chOff x="0" y="0"/>
          <a:chExt cx="0" cy="0"/>
        </a:xfrm>
      </p:grpSpPr>
      <p:sp>
        <p:nvSpPr>
          <p:cNvPr id="9" name="AutoShape 3">
            <a:extLst>
              <a:ext uri="{FF2B5EF4-FFF2-40B4-BE49-F238E27FC236}">
                <a16:creationId xmlns:a16="http://schemas.microsoft.com/office/drawing/2014/main" id="{4BC012B2-0053-44E7-8828-11446377E44D}"/>
              </a:ext>
            </a:extLst>
          </p:cNvPr>
          <p:cNvSpPr/>
          <p:nvPr userDrawn="1"/>
        </p:nvSpPr>
        <p:spPr>
          <a:xfrm>
            <a:off x="0" y="1028700"/>
            <a:ext cx="15136231" cy="6393836"/>
          </a:xfrm>
          <a:prstGeom prst="rect">
            <a:avLst/>
          </a:prstGeom>
          <a:solidFill>
            <a:srgbClr val="AA1919"/>
          </a:solidFill>
        </p:spPr>
      </p:sp>
      <p:sp>
        <p:nvSpPr>
          <p:cNvPr id="11" name="AutoShape 5">
            <a:extLst>
              <a:ext uri="{FF2B5EF4-FFF2-40B4-BE49-F238E27FC236}">
                <a16:creationId xmlns:a16="http://schemas.microsoft.com/office/drawing/2014/main" id="{24CE669B-56A3-4A8B-9F90-84900B5DA94C}"/>
              </a:ext>
            </a:extLst>
          </p:cNvPr>
          <p:cNvSpPr/>
          <p:nvPr userDrawn="1"/>
        </p:nvSpPr>
        <p:spPr>
          <a:xfrm rot="16200000">
            <a:off x="2113432" y="4280808"/>
            <a:ext cx="47625" cy="2217090"/>
          </a:xfrm>
          <a:prstGeom prst="rect">
            <a:avLst/>
          </a:prstGeom>
          <a:solidFill>
            <a:srgbClr val="FFFFFF"/>
          </a:solidFill>
        </p:spPr>
      </p:sp>
      <p:sp>
        <p:nvSpPr>
          <p:cNvPr id="8" name="Textplatzhalter 7">
            <a:extLst>
              <a:ext uri="{FF2B5EF4-FFF2-40B4-BE49-F238E27FC236}">
                <a16:creationId xmlns:a16="http://schemas.microsoft.com/office/drawing/2014/main" id="{577B7AE4-D875-42BF-BC60-F1180C3AB3D4}"/>
              </a:ext>
            </a:extLst>
          </p:cNvPr>
          <p:cNvSpPr>
            <a:spLocks noGrp="1"/>
          </p:cNvSpPr>
          <p:nvPr>
            <p:ph type="body" sz="quarter" idx="10"/>
          </p:nvPr>
        </p:nvSpPr>
        <p:spPr>
          <a:xfrm>
            <a:off x="914400" y="3572984"/>
            <a:ext cx="13106400" cy="1939925"/>
          </a:xfrm>
        </p:spPr>
        <p:txBody>
          <a:bodyPr/>
          <a:lstStyle>
            <a:lvl1pPr marL="0" algn="l" defTabSz="914400" rtl="0" eaLnBrk="1" latinLnBrk="0" hangingPunct="1">
              <a:lnSpc>
                <a:spcPts val="13679"/>
              </a:lnSpc>
              <a:defRPr lang="de-DE" sz="11400" kern="1200" dirty="0" smtClean="0">
                <a:solidFill>
                  <a:srgbClr val="FFFFFF"/>
                </a:solidFill>
                <a:latin typeface="Montserrat Extra-Bold"/>
                <a:ea typeface="+mn-ea"/>
                <a:cs typeface="+mn-cs"/>
              </a:defRPr>
            </a:lvl1pPr>
            <a:lvl2pPr>
              <a:defRPr lang="de-DE" sz="7500" kern="1200" dirty="0" smtClean="0">
                <a:solidFill>
                  <a:srgbClr val="FFFFFF"/>
                </a:solidFill>
                <a:latin typeface="Montserrat Extra-Bold"/>
                <a:ea typeface="+mn-ea"/>
                <a:cs typeface="+mn-cs"/>
              </a:defRPr>
            </a:lvl2pPr>
          </a:lstStyle>
          <a:p>
            <a:pPr lvl="0"/>
            <a:r>
              <a:rPr lang="de-DE" dirty="0" err="1"/>
              <a:t>Mastertextfor</a:t>
            </a:r>
            <a:endParaRPr lang="de-DE" dirty="0"/>
          </a:p>
        </p:txBody>
      </p:sp>
      <p:sp>
        <p:nvSpPr>
          <p:cNvPr id="13" name="Textplatzhalter 12">
            <a:extLst>
              <a:ext uri="{FF2B5EF4-FFF2-40B4-BE49-F238E27FC236}">
                <a16:creationId xmlns:a16="http://schemas.microsoft.com/office/drawing/2014/main" id="{FE37566E-3E9E-4DF1-A762-1E392C103B02}"/>
              </a:ext>
            </a:extLst>
          </p:cNvPr>
          <p:cNvSpPr>
            <a:spLocks noGrp="1"/>
          </p:cNvSpPr>
          <p:nvPr>
            <p:ph type="body" sz="quarter" idx="11"/>
          </p:nvPr>
        </p:nvSpPr>
        <p:spPr>
          <a:xfrm>
            <a:off x="914400" y="5512909"/>
            <a:ext cx="12268200" cy="1304925"/>
          </a:xfrm>
        </p:spPr>
        <p:txBody>
          <a:bodyPr/>
          <a:lstStyle>
            <a:lvl1pPr>
              <a:defRPr lang="de-DE" sz="7500" kern="1200" dirty="0" smtClean="0">
                <a:ln>
                  <a:noFill/>
                </a:ln>
                <a:solidFill>
                  <a:srgbClr val="FFFFFF"/>
                </a:solidFill>
                <a:latin typeface="Montserrat Extra-Bold"/>
                <a:ea typeface="+mn-ea"/>
                <a:cs typeface="+mn-cs"/>
              </a:defRPr>
            </a:lvl1pPr>
          </a:lstStyle>
          <a:p>
            <a:pPr lvl="0"/>
            <a:r>
              <a:rPr lang="de-DE" dirty="0"/>
              <a:t>Mastertextformat</a:t>
            </a:r>
            <a:endParaRPr lang="de-CH"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egrüssung, Lesung &amp; Predigt">
    <p:spTree>
      <p:nvGrpSpPr>
        <p:cNvPr id="1" name=""/>
        <p:cNvGrpSpPr/>
        <p:nvPr/>
      </p:nvGrpSpPr>
      <p:grpSpPr>
        <a:xfrm>
          <a:off x="0" y="0"/>
          <a:ext cx="0" cy="0"/>
          <a:chOff x="0" y="0"/>
          <a:chExt cx="0" cy="0"/>
        </a:xfrm>
      </p:grpSpPr>
      <p:sp>
        <p:nvSpPr>
          <p:cNvPr id="15" name="AutoShape 3">
            <a:extLst>
              <a:ext uri="{FF2B5EF4-FFF2-40B4-BE49-F238E27FC236}">
                <a16:creationId xmlns:a16="http://schemas.microsoft.com/office/drawing/2014/main" id="{0505F8D8-9E84-486D-881D-C2CB6A06C209}"/>
              </a:ext>
            </a:extLst>
          </p:cNvPr>
          <p:cNvSpPr/>
          <p:nvPr userDrawn="1"/>
        </p:nvSpPr>
        <p:spPr>
          <a:xfrm>
            <a:off x="0" y="-31474"/>
            <a:ext cx="18560462" cy="1906117"/>
          </a:xfrm>
          <a:prstGeom prst="rect">
            <a:avLst/>
          </a:prstGeom>
          <a:solidFill>
            <a:srgbClr val="AA1919"/>
          </a:solidFill>
        </p:spPr>
      </p:sp>
      <p:sp>
        <p:nvSpPr>
          <p:cNvPr id="7" name="Titel 6">
            <a:extLst>
              <a:ext uri="{FF2B5EF4-FFF2-40B4-BE49-F238E27FC236}">
                <a16:creationId xmlns:a16="http://schemas.microsoft.com/office/drawing/2014/main" id="{C1DD260E-F60D-4493-88DC-B703FA3FB030}"/>
              </a:ext>
            </a:extLst>
          </p:cNvPr>
          <p:cNvSpPr>
            <a:spLocks noGrp="1"/>
          </p:cNvSpPr>
          <p:nvPr>
            <p:ph type="title" hasCustomPrompt="1"/>
          </p:nvPr>
        </p:nvSpPr>
        <p:spPr>
          <a:xfrm>
            <a:off x="762000" y="44421"/>
            <a:ext cx="15840000" cy="1754326"/>
          </a:xfrm>
        </p:spPr>
        <p:txBody>
          <a:bodyPr anchor="ctr"/>
          <a:lstStyle>
            <a:lvl1pPr>
              <a:defRPr/>
            </a:lvl1pPr>
          </a:lstStyle>
          <a:p>
            <a:r>
              <a:rPr lang="de-DE" dirty="0"/>
              <a:t>Titel</a:t>
            </a:r>
            <a:br>
              <a:rPr lang="de-DE" dirty="0"/>
            </a:br>
            <a:r>
              <a:rPr lang="de-DE" dirty="0"/>
              <a:t>hinzufügen</a:t>
            </a:r>
            <a:endParaRPr lang="de-CH" dirty="0"/>
          </a:p>
        </p:txBody>
      </p:sp>
      <p:sp>
        <p:nvSpPr>
          <p:cNvPr id="14" name="Textplatzhalter 13">
            <a:extLst>
              <a:ext uri="{FF2B5EF4-FFF2-40B4-BE49-F238E27FC236}">
                <a16:creationId xmlns:a16="http://schemas.microsoft.com/office/drawing/2014/main" id="{43EFBCA5-66A7-4935-910E-91D5F61D31E9}"/>
              </a:ext>
            </a:extLst>
          </p:cNvPr>
          <p:cNvSpPr>
            <a:spLocks noGrp="1"/>
          </p:cNvSpPr>
          <p:nvPr>
            <p:ph type="body" sz="quarter" idx="10"/>
          </p:nvPr>
        </p:nvSpPr>
        <p:spPr>
          <a:xfrm>
            <a:off x="762000" y="2803500"/>
            <a:ext cx="15840000" cy="7140600"/>
          </a:xfrm>
        </p:spPr>
        <p:txBody>
          <a:bodyPr vert="horz" lIns="91440" tIns="45720" rIns="91440" bIns="45720" rtlCol="0">
            <a:normAutofit/>
          </a:bodyPr>
          <a:lstStyle>
            <a:lvl1pPr defTabSz="720000">
              <a:tabLst>
                <a:tab pos="36000" algn="l"/>
              </a:tabLst>
              <a:defRPr lang="de-DE" b="1" smtClean="0"/>
            </a:lvl1pPr>
            <a:lvl2pPr defTabSz="720000">
              <a:tabLst>
                <a:tab pos="36000" algn="l"/>
              </a:tabLst>
              <a:defRPr lang="de-DE" smtClean="0"/>
            </a:lvl2pPr>
            <a:lvl3pPr>
              <a:defRPr lang="de-DE" smtClean="0"/>
            </a:lvl3pPr>
            <a:lvl4pPr>
              <a:defRPr lang="de-DE" smtClean="0"/>
            </a:lvl4pPr>
            <a:lvl5pPr>
              <a:defRPr lang="de-CH"/>
            </a:lvl5pPr>
          </a:lstStyle>
          <a:p>
            <a:pPr lvl="0"/>
            <a:r>
              <a:rPr lang="de-DE" dirty="0"/>
              <a:t>Mastertextformat bearbeiten</a:t>
            </a:r>
          </a:p>
          <a:p>
            <a:pPr lvl="1"/>
            <a:r>
              <a:rPr lang="de-DE" dirty="0"/>
              <a:t>Zweite Ebene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 name="Titelplatzhalter 20">
            <a:extLst>
              <a:ext uri="{FF2B5EF4-FFF2-40B4-BE49-F238E27FC236}">
                <a16:creationId xmlns:a16="http://schemas.microsoft.com/office/drawing/2014/main" id="{9AF60495-F987-4753-8B2B-F9CC95D0D485}"/>
              </a:ext>
            </a:extLst>
          </p:cNvPr>
          <p:cNvSpPr>
            <a:spLocks noGrp="1"/>
          </p:cNvSpPr>
          <p:nvPr>
            <p:ph type="title"/>
          </p:nvPr>
        </p:nvSpPr>
        <p:spPr>
          <a:xfrm>
            <a:off x="838200" y="653591"/>
            <a:ext cx="15840000" cy="900000"/>
          </a:xfrm>
          <a:prstGeom prst="rect">
            <a:avLst/>
          </a:prstGeom>
        </p:spPr>
        <p:txBody>
          <a:bodyPr lIns="0" tIns="0" rIns="0" bIns="0" rtlCol="0" anchor="t">
            <a:spAutoFit/>
          </a:bodyPr>
          <a:lstStyle/>
          <a:p>
            <a:pPr marL="0" lvl="0" algn="l">
              <a:lnSpc>
                <a:spcPts val="6840"/>
              </a:lnSpc>
            </a:pPr>
            <a:r>
              <a:rPr lang="de-DE" dirty="0"/>
              <a:t>Mastertitelformat bearbeiten</a:t>
            </a:r>
            <a:endParaRPr lang="de-CH" dirty="0"/>
          </a:p>
        </p:txBody>
      </p:sp>
      <p:pic>
        <p:nvPicPr>
          <p:cNvPr id="17" name="Picture 2">
            <a:extLst>
              <a:ext uri="{FF2B5EF4-FFF2-40B4-BE49-F238E27FC236}">
                <a16:creationId xmlns:a16="http://schemas.microsoft.com/office/drawing/2014/main" id="{59B30F96-6543-41AF-884D-B7CE7E2F16D3}"/>
              </a:ext>
            </a:extLst>
          </p:cNvPr>
          <p:cNvPicPr>
            <a:picLocks noChangeAspect="1"/>
          </p:cNvPicPr>
          <p:nvPr userDrawn="1"/>
        </p:nvPicPr>
        <p:blipFill>
          <a:blip r:embed="rId17"/>
          <a:srcRect/>
          <a:stretch>
            <a:fillRect/>
          </a:stretch>
        </p:blipFill>
        <p:spPr>
          <a:xfrm>
            <a:off x="13796765" y="7704488"/>
            <a:ext cx="3462535" cy="1553812"/>
          </a:xfrm>
          <a:prstGeom prst="rect">
            <a:avLst/>
          </a:prstGeom>
        </p:spPr>
      </p:pic>
      <p:sp>
        <p:nvSpPr>
          <p:cNvPr id="23" name="Textplatzhalter 22">
            <a:extLst>
              <a:ext uri="{FF2B5EF4-FFF2-40B4-BE49-F238E27FC236}">
                <a16:creationId xmlns:a16="http://schemas.microsoft.com/office/drawing/2014/main" id="{AF217587-4BC3-4545-A8CB-392D46A9E370}"/>
              </a:ext>
            </a:extLst>
          </p:cNvPr>
          <p:cNvSpPr>
            <a:spLocks noGrp="1"/>
          </p:cNvSpPr>
          <p:nvPr>
            <p:ph type="body" idx="1"/>
          </p:nvPr>
        </p:nvSpPr>
        <p:spPr>
          <a:xfrm>
            <a:off x="762000" y="2803500"/>
            <a:ext cx="15840000" cy="4680000"/>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0" r:id="rId3"/>
    <p:sldLayoutId id="2147483660" r:id="rId4"/>
    <p:sldLayoutId id="2147483661" r:id="rId5"/>
    <p:sldLayoutId id="2147483662" r:id="rId6"/>
    <p:sldLayoutId id="2147483665" r:id="rId7"/>
    <p:sldLayoutId id="2147483666" r:id="rId8"/>
    <p:sldLayoutId id="2147483667" r:id="rId9"/>
    <p:sldLayoutId id="2147483663" r:id="rId10"/>
    <p:sldLayoutId id="2147483664" r:id="rId11"/>
    <p:sldLayoutId id="2147483668" r:id="rId12"/>
    <p:sldLayoutId id="2147483669" r:id="rId13"/>
    <p:sldLayoutId id="2147483652" r:id="rId14"/>
    <p:sldLayoutId id="2147483651" r:id="rId15"/>
  </p:sldLayoutIdLst>
  <p:txStyles>
    <p:titleStyle>
      <a:lvl1pPr algn="l" defTabSz="914400" rtl="0" eaLnBrk="1" latinLnBrk="0" hangingPunct="1">
        <a:spcBef>
          <a:spcPct val="0"/>
        </a:spcBef>
        <a:buNone/>
        <a:defRPr lang="de-CH" sz="5700" kern="1200" dirty="0" smtClean="0">
          <a:solidFill>
            <a:srgbClr val="FFFFFF"/>
          </a:solidFill>
          <a:latin typeface="Montserrat"/>
          <a:ea typeface="+mn-ea"/>
          <a:cs typeface="+mn-cs"/>
        </a:defRPr>
      </a:lvl1pPr>
    </p:titleStyle>
    <p:bodyStyle>
      <a:lvl1pPr marL="0" indent="0" algn="l" defTabSz="720000" rtl="0" eaLnBrk="1" latinLnBrk="0" hangingPunct="1">
        <a:spcBef>
          <a:spcPts val="0"/>
        </a:spcBef>
        <a:buFont typeface="Arial" pitchFamily="34" charset="0"/>
        <a:buNone/>
        <a:tabLst>
          <a:tab pos="0" algn="l"/>
        </a:tabLst>
        <a:defRPr lang="de-DE" sz="5700" kern="1200" dirty="0" smtClean="0">
          <a:ln>
            <a:noFill/>
          </a:ln>
          <a:solidFill>
            <a:srgbClr val="000000"/>
          </a:solidFill>
          <a:latin typeface="Montserrat"/>
          <a:ea typeface="+mn-ea"/>
          <a:cs typeface="+mn-cs"/>
        </a:defRPr>
      </a:lvl1pPr>
      <a:lvl2pPr marL="0" indent="0" algn="l" defTabSz="720000" rtl="0" eaLnBrk="1" latinLnBrk="0" hangingPunct="1">
        <a:spcBef>
          <a:spcPts val="0"/>
        </a:spcBef>
        <a:buFont typeface="Arial" pitchFamily="34" charset="0"/>
        <a:buNone/>
        <a:tabLst>
          <a:tab pos="0" algn="l"/>
        </a:tabLst>
        <a:defRPr lang="de-DE" sz="4200" kern="1200" dirty="0" smtClean="0">
          <a:ln>
            <a:noFill/>
          </a:ln>
          <a:solidFill>
            <a:srgbClr val="000000"/>
          </a:solidFill>
          <a:latin typeface="Montserrat"/>
          <a:ea typeface="+mn-ea"/>
          <a:cs typeface="+mn-cs"/>
        </a:defRPr>
      </a:lvl2pPr>
      <a:lvl3pPr marL="1143000" indent="-228600" algn="l" defTabSz="914400" rtl="0" eaLnBrk="1" latinLnBrk="0" hangingPunct="1">
        <a:spcBef>
          <a:spcPct val="20000"/>
        </a:spcBef>
        <a:buFont typeface="Arial" pitchFamily="34" charset="0"/>
        <a:buChar char="•"/>
        <a:defRPr lang="de-DE" sz="1800" kern="1200" smtClean="0">
          <a:solidFill>
            <a:schemeClr val="tx1"/>
          </a:solidFill>
          <a:latin typeface="+mn-lt"/>
          <a:ea typeface="+mn-ea"/>
          <a:cs typeface="+mn-cs"/>
        </a:defRPr>
      </a:lvl3pPr>
      <a:lvl4pPr marL="1143000" indent="0" algn="l" defTabSz="914400" rtl="0" eaLnBrk="1" latinLnBrk="0" hangingPunct="1">
        <a:spcBef>
          <a:spcPct val="20000"/>
        </a:spcBef>
        <a:buFont typeface="Arial" pitchFamily="34" charset="0"/>
        <a:buNone/>
        <a:defRPr lang="de-DE" sz="1800" kern="1200" smtClean="0">
          <a:solidFill>
            <a:schemeClr val="tx1"/>
          </a:solidFill>
          <a:latin typeface="+mn-lt"/>
          <a:ea typeface="+mn-ea"/>
          <a:cs typeface="+mn-cs"/>
        </a:defRPr>
      </a:lvl4pPr>
      <a:lvl5pPr marL="1600200" indent="0" algn="l" defTabSz="914400" rtl="0" eaLnBrk="1" latinLnBrk="0" hangingPunct="1">
        <a:spcBef>
          <a:spcPct val="20000"/>
        </a:spcBef>
        <a:buFont typeface="Arial" pitchFamily="34" charset="0"/>
        <a:buNone/>
        <a:defRPr lang="de-CH" sz="1800" kern="1200" smtClean="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9627E78-7470-46BD-B59D-0A69FC08A005}"/>
              </a:ext>
            </a:extLst>
          </p:cNvPr>
          <p:cNvSpPr>
            <a:spLocks noGrp="1"/>
          </p:cNvSpPr>
          <p:nvPr>
            <p:ph type="body" sz="quarter" idx="10"/>
          </p:nvPr>
        </p:nvSpPr>
        <p:spPr>
          <a:xfrm>
            <a:off x="152400" y="2001592"/>
            <a:ext cx="17182687" cy="7772400"/>
          </a:xfrm>
        </p:spPr>
        <p:txBody>
          <a:bodyPr>
            <a:noAutofit/>
          </a:bodyPr>
          <a:lstStyle/>
          <a:p>
            <a:pPr>
              <a:spcBef>
                <a:spcPts val="600"/>
              </a:spcBef>
            </a:pPr>
            <a:r>
              <a:rPr lang="de-DE" sz="4400" baseline="30000" dirty="0"/>
              <a:t>1</a:t>
            </a:r>
            <a:r>
              <a:rPr lang="de-DE" sz="4400" dirty="0"/>
              <a:t> HERR, du erforschest mich und kennest mich.</a:t>
            </a:r>
            <a:r>
              <a:rPr lang="de-CH" sz="4400" dirty="0"/>
              <a:t> </a:t>
            </a:r>
            <a:r>
              <a:rPr lang="de-DE" sz="4400" baseline="30000" dirty="0"/>
              <a:t>2</a:t>
            </a:r>
            <a:r>
              <a:rPr lang="de-DE" sz="4400" dirty="0"/>
              <a:t> Ich sitze oder stehe auf, so </a:t>
            </a:r>
            <a:r>
              <a:rPr lang="de-DE" sz="4400" dirty="0" err="1"/>
              <a:t>weisst</a:t>
            </a:r>
            <a:r>
              <a:rPr lang="de-DE" sz="4400" dirty="0"/>
              <a:t> du es; du verstehst meine Gedanken von ferne.</a:t>
            </a:r>
            <a:r>
              <a:rPr lang="de-CH" sz="4400" dirty="0"/>
              <a:t> </a:t>
            </a:r>
            <a:r>
              <a:rPr lang="de-DE" sz="4400" baseline="30000" dirty="0"/>
              <a:t>3</a:t>
            </a:r>
            <a:r>
              <a:rPr lang="de-DE" sz="4400" dirty="0"/>
              <a:t> Ich gehe oder liege, so bist du um mich und siehst alle meine Wege.</a:t>
            </a:r>
            <a:r>
              <a:rPr lang="de-CH" sz="4400" dirty="0"/>
              <a:t> </a:t>
            </a:r>
            <a:r>
              <a:rPr lang="de-DE" sz="4400" baseline="30000" dirty="0"/>
              <a:t>4</a:t>
            </a:r>
            <a:r>
              <a:rPr lang="de-DE" sz="4400" dirty="0"/>
              <a:t> Denn siehe, es ist kein Wort auf meiner Zunge, das du, HERR, nicht alles wüsstest. </a:t>
            </a:r>
            <a:r>
              <a:rPr lang="de-DE" sz="4400" baseline="30000" dirty="0"/>
              <a:t>5</a:t>
            </a:r>
            <a:r>
              <a:rPr lang="de-DE" sz="4400" dirty="0"/>
              <a:t> Von allen Seiten umgibst du mich und hältst deine Hand über mir.</a:t>
            </a:r>
            <a:r>
              <a:rPr lang="de-CH" sz="4400" dirty="0"/>
              <a:t> </a:t>
            </a:r>
            <a:r>
              <a:rPr lang="de-DE" sz="4400" baseline="30000" dirty="0"/>
              <a:t>6</a:t>
            </a:r>
            <a:r>
              <a:rPr lang="de-DE" sz="4400" dirty="0"/>
              <a:t> Diese Erkenntnis ist mir zu wunderbar und zu hoch, ich kann sie nicht begreifen.</a:t>
            </a:r>
            <a:endParaRPr lang="de-CH" sz="4400" dirty="0"/>
          </a:p>
          <a:p>
            <a:endParaRPr lang="de-CH" sz="4400" dirty="0"/>
          </a:p>
          <a:p>
            <a:endParaRPr lang="de-DE" sz="4400" dirty="0"/>
          </a:p>
        </p:txBody>
      </p:sp>
      <p:sp>
        <p:nvSpPr>
          <p:cNvPr id="5" name="Rechteck 4">
            <a:extLst>
              <a:ext uri="{FF2B5EF4-FFF2-40B4-BE49-F238E27FC236}">
                <a16:creationId xmlns:a16="http://schemas.microsoft.com/office/drawing/2014/main" id="{AB59F015-92F7-4B08-9763-E5AF118F4C20}"/>
              </a:ext>
            </a:extLst>
          </p:cNvPr>
          <p:cNvSpPr/>
          <p:nvPr/>
        </p:nvSpPr>
        <p:spPr>
          <a:xfrm>
            <a:off x="486886" y="513008"/>
            <a:ext cx="10493065" cy="923330"/>
          </a:xfrm>
          <a:prstGeom prst="rect">
            <a:avLst/>
          </a:prstGeom>
          <a:noFill/>
          <a:ln>
            <a:noFill/>
          </a:ln>
        </p:spPr>
        <p:txBody>
          <a:bodyPr wrap="none" lIns="91440" tIns="45720" rIns="91440" bIns="45720">
            <a:spAutoFit/>
          </a:bodyPr>
          <a:lstStyle/>
          <a:p>
            <a:r>
              <a:rPr lang="de-DE" sz="5400" b="1" dirty="0">
                <a:solidFill>
                  <a:schemeClr val="bg1"/>
                </a:solidFill>
              </a:rPr>
              <a:t>Lesung Psalm 139,1-6 </a:t>
            </a:r>
            <a:r>
              <a:rPr lang="de-DE" sz="5400" b="1" i="1" dirty="0">
                <a:solidFill>
                  <a:schemeClr val="bg1"/>
                </a:solidFill>
              </a:rPr>
              <a:t>(Luther 2017)</a:t>
            </a:r>
          </a:p>
        </p:txBody>
      </p:sp>
    </p:spTree>
    <p:extLst>
      <p:ext uri="{BB962C8B-B14F-4D97-AF65-F5344CB8AC3E}">
        <p14:creationId xmlns:p14="http://schemas.microsoft.com/office/powerpoint/2010/main" val="25390900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9627E78-7470-46BD-B59D-0A69FC08A005}"/>
              </a:ext>
            </a:extLst>
          </p:cNvPr>
          <p:cNvSpPr>
            <a:spLocks noGrp="1"/>
          </p:cNvSpPr>
          <p:nvPr>
            <p:ph type="body" sz="quarter" idx="10"/>
          </p:nvPr>
        </p:nvSpPr>
        <p:spPr>
          <a:xfrm>
            <a:off x="152400" y="2001592"/>
            <a:ext cx="17182687" cy="7772400"/>
          </a:xfrm>
        </p:spPr>
        <p:txBody>
          <a:bodyPr>
            <a:noAutofit/>
          </a:bodyPr>
          <a:lstStyle/>
          <a:p>
            <a:pPr>
              <a:spcBef>
                <a:spcPts val="600"/>
              </a:spcBef>
            </a:pPr>
            <a:r>
              <a:rPr lang="de-DE" sz="4400" baseline="30000" dirty="0"/>
              <a:t>7</a:t>
            </a:r>
            <a:r>
              <a:rPr lang="de-DE" sz="4400" dirty="0"/>
              <a:t> Wohin soll ich gehen vor deinem Geist, und wohin soll ich fliehen vor deinem Angesicht?</a:t>
            </a:r>
            <a:r>
              <a:rPr lang="de-CH" sz="4400" dirty="0"/>
              <a:t> </a:t>
            </a:r>
            <a:r>
              <a:rPr lang="de-DE" sz="4400" baseline="30000" dirty="0"/>
              <a:t>8</a:t>
            </a:r>
            <a:r>
              <a:rPr lang="de-DE" sz="4400" dirty="0"/>
              <a:t> Führe ich gen Himmel, so bist du da; bettete ich mich bei den Toten, siehe, so bist du auch da.</a:t>
            </a:r>
            <a:r>
              <a:rPr lang="de-CH" sz="4400" dirty="0"/>
              <a:t> </a:t>
            </a:r>
            <a:r>
              <a:rPr lang="de-DE" sz="4400" u="sng" baseline="30000" dirty="0"/>
              <a:t>9</a:t>
            </a:r>
            <a:r>
              <a:rPr lang="de-DE" sz="4400" u="sng" dirty="0"/>
              <a:t> Nähme ich Flügel der Morgenröte und bliebe am </a:t>
            </a:r>
            <a:r>
              <a:rPr lang="de-DE" sz="4400" u="sng" dirty="0" err="1"/>
              <a:t>äussersten</a:t>
            </a:r>
            <a:r>
              <a:rPr lang="de-DE" sz="4400" u="sng" dirty="0"/>
              <a:t> Meer, </a:t>
            </a:r>
            <a:r>
              <a:rPr lang="de-DE" sz="4400" u="sng" baseline="30000" dirty="0"/>
              <a:t>10</a:t>
            </a:r>
            <a:r>
              <a:rPr lang="de-DE" sz="4400" u="sng" dirty="0"/>
              <a:t> so würde auch dort deine Hand mich führen und deine Rechte mich halten.</a:t>
            </a:r>
            <a:r>
              <a:rPr lang="de-CH" sz="4400" dirty="0"/>
              <a:t> </a:t>
            </a:r>
            <a:r>
              <a:rPr lang="de-DE" sz="4400" baseline="30000" dirty="0"/>
              <a:t>11</a:t>
            </a:r>
            <a:r>
              <a:rPr lang="de-DE" sz="4400" dirty="0"/>
              <a:t> Spräche ich: Finsternis möge mich decken und Nacht statt Licht um mich sein, </a:t>
            </a:r>
            <a:r>
              <a:rPr lang="de-DE" sz="4400" baseline="30000" dirty="0"/>
              <a:t>12</a:t>
            </a:r>
            <a:r>
              <a:rPr lang="de-DE" sz="4400" dirty="0"/>
              <a:t> so wäre auch Finsternis nicht finster bei dir, und die Nacht </a:t>
            </a:r>
          </a:p>
          <a:p>
            <a:pPr>
              <a:spcBef>
                <a:spcPts val="600"/>
              </a:spcBef>
            </a:pPr>
            <a:r>
              <a:rPr lang="de-DE" sz="4400" dirty="0"/>
              <a:t>leuchtete wie der Tag. Finsternis ist wie</a:t>
            </a:r>
          </a:p>
          <a:p>
            <a:pPr>
              <a:spcBef>
                <a:spcPts val="600"/>
              </a:spcBef>
            </a:pPr>
            <a:r>
              <a:rPr lang="de-DE" sz="4400" dirty="0"/>
              <a:t>das Licht.</a:t>
            </a:r>
            <a:endParaRPr lang="de-CH" sz="4400" dirty="0"/>
          </a:p>
          <a:p>
            <a:endParaRPr lang="de-CH" sz="4400" dirty="0"/>
          </a:p>
          <a:p>
            <a:endParaRPr lang="de-DE" sz="4400" dirty="0"/>
          </a:p>
        </p:txBody>
      </p:sp>
      <p:sp>
        <p:nvSpPr>
          <p:cNvPr id="4" name="Rechteck 3">
            <a:extLst>
              <a:ext uri="{FF2B5EF4-FFF2-40B4-BE49-F238E27FC236}">
                <a16:creationId xmlns:a16="http://schemas.microsoft.com/office/drawing/2014/main" id="{366E9445-7827-5FA6-EA0B-1D66563ED73E}"/>
              </a:ext>
            </a:extLst>
          </p:cNvPr>
          <p:cNvSpPr/>
          <p:nvPr/>
        </p:nvSpPr>
        <p:spPr>
          <a:xfrm>
            <a:off x="486886" y="513008"/>
            <a:ext cx="10882595" cy="923330"/>
          </a:xfrm>
          <a:prstGeom prst="rect">
            <a:avLst/>
          </a:prstGeom>
          <a:noFill/>
          <a:ln>
            <a:noFill/>
          </a:ln>
        </p:spPr>
        <p:txBody>
          <a:bodyPr wrap="none" lIns="91440" tIns="45720" rIns="91440" bIns="45720">
            <a:spAutoFit/>
          </a:bodyPr>
          <a:lstStyle/>
          <a:p>
            <a:r>
              <a:rPr lang="de-DE" sz="5400" b="1" dirty="0">
                <a:solidFill>
                  <a:schemeClr val="bg1"/>
                </a:solidFill>
              </a:rPr>
              <a:t>Lesung Psalm 139,7-12 </a:t>
            </a:r>
            <a:r>
              <a:rPr lang="de-DE" sz="5400" b="1" i="1" dirty="0">
                <a:solidFill>
                  <a:schemeClr val="bg1"/>
                </a:solidFill>
              </a:rPr>
              <a:t>(Luther 2017)</a:t>
            </a:r>
          </a:p>
        </p:txBody>
      </p:sp>
    </p:spTree>
    <p:extLst>
      <p:ext uri="{BB962C8B-B14F-4D97-AF65-F5344CB8AC3E}">
        <p14:creationId xmlns:p14="http://schemas.microsoft.com/office/powerpoint/2010/main" val="2600103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9627E78-7470-46BD-B59D-0A69FC08A005}"/>
              </a:ext>
            </a:extLst>
          </p:cNvPr>
          <p:cNvSpPr>
            <a:spLocks noGrp="1"/>
          </p:cNvSpPr>
          <p:nvPr>
            <p:ph type="body" sz="quarter" idx="10"/>
          </p:nvPr>
        </p:nvSpPr>
        <p:spPr>
          <a:xfrm>
            <a:off x="152400" y="2001592"/>
            <a:ext cx="17182687" cy="7772400"/>
          </a:xfrm>
        </p:spPr>
        <p:txBody>
          <a:bodyPr>
            <a:noAutofit/>
          </a:bodyPr>
          <a:lstStyle/>
          <a:p>
            <a:pPr>
              <a:spcBef>
                <a:spcPts val="600"/>
              </a:spcBef>
            </a:pPr>
            <a:r>
              <a:rPr lang="de-DE" sz="4400" dirty="0"/>
              <a:t>Nähme ich Flügel der Morgenröte und bliebe am </a:t>
            </a:r>
            <a:r>
              <a:rPr lang="de-DE" sz="4400" dirty="0" err="1"/>
              <a:t>äussersten</a:t>
            </a:r>
            <a:r>
              <a:rPr lang="de-DE" sz="4400" dirty="0"/>
              <a:t> Meer, so würde auch dort deine Hand mich führen und deine Rechte mich halten.</a:t>
            </a:r>
          </a:p>
          <a:p>
            <a:pPr>
              <a:spcBef>
                <a:spcPts val="600"/>
              </a:spcBef>
            </a:pPr>
            <a:r>
              <a:rPr lang="de-DE" sz="4400" b="0" i="1" dirty="0"/>
              <a:t>(Psalm 139,9f)</a:t>
            </a:r>
            <a:endParaRPr lang="de-CH" sz="4400" b="0" i="1" dirty="0"/>
          </a:p>
          <a:p>
            <a:endParaRPr lang="de-DE" sz="4400" dirty="0"/>
          </a:p>
        </p:txBody>
      </p:sp>
      <p:sp>
        <p:nvSpPr>
          <p:cNvPr id="4" name="Rechteck 3">
            <a:extLst>
              <a:ext uri="{FF2B5EF4-FFF2-40B4-BE49-F238E27FC236}">
                <a16:creationId xmlns:a16="http://schemas.microsoft.com/office/drawing/2014/main" id="{366E9445-7827-5FA6-EA0B-1D66563ED73E}"/>
              </a:ext>
            </a:extLst>
          </p:cNvPr>
          <p:cNvSpPr/>
          <p:nvPr/>
        </p:nvSpPr>
        <p:spPr>
          <a:xfrm>
            <a:off x="486886" y="513008"/>
            <a:ext cx="7217169" cy="923330"/>
          </a:xfrm>
          <a:prstGeom prst="rect">
            <a:avLst/>
          </a:prstGeom>
          <a:noFill/>
          <a:ln>
            <a:noFill/>
          </a:ln>
        </p:spPr>
        <p:txBody>
          <a:bodyPr wrap="none" lIns="91440" tIns="45720" rIns="91440" bIns="45720">
            <a:spAutoFit/>
          </a:bodyPr>
          <a:lstStyle/>
          <a:p>
            <a:r>
              <a:rPr lang="de-DE" sz="5400" b="1" dirty="0">
                <a:solidFill>
                  <a:schemeClr val="bg1"/>
                </a:solidFill>
              </a:rPr>
              <a:t>"Flügel der Morgenröte"</a:t>
            </a:r>
            <a:endParaRPr lang="de-DE" sz="5400" b="1" i="1" dirty="0">
              <a:solidFill>
                <a:schemeClr val="bg1"/>
              </a:solidFill>
            </a:endParaRPr>
          </a:p>
        </p:txBody>
      </p:sp>
    </p:spTree>
    <p:extLst>
      <p:ext uri="{BB962C8B-B14F-4D97-AF65-F5344CB8AC3E}">
        <p14:creationId xmlns:p14="http://schemas.microsoft.com/office/powerpoint/2010/main" val="530405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9627E78-7470-46BD-B59D-0A69FC08A005}"/>
              </a:ext>
            </a:extLst>
          </p:cNvPr>
          <p:cNvSpPr>
            <a:spLocks noGrp="1"/>
          </p:cNvSpPr>
          <p:nvPr>
            <p:ph type="body" sz="quarter" idx="10"/>
          </p:nvPr>
        </p:nvSpPr>
        <p:spPr>
          <a:xfrm>
            <a:off x="152400" y="2001592"/>
            <a:ext cx="17182687" cy="7772400"/>
          </a:xfrm>
        </p:spPr>
        <p:txBody>
          <a:bodyPr>
            <a:noAutofit/>
          </a:bodyPr>
          <a:lstStyle/>
          <a:p>
            <a:pPr>
              <a:spcBef>
                <a:spcPts val="600"/>
              </a:spcBef>
            </a:pPr>
            <a:r>
              <a:rPr lang="de-CH" sz="4400" dirty="0"/>
              <a:t>Jona machte sich auf den Weg, aber in die entgegen-gesetzte Richtung. Er wollte nach </a:t>
            </a:r>
            <a:r>
              <a:rPr lang="de-CH" sz="4400" dirty="0" err="1"/>
              <a:t>Tarschisch</a:t>
            </a:r>
            <a:r>
              <a:rPr lang="de-CH" sz="4400" dirty="0"/>
              <a:t> in Spanien fliehen, um dem Herrn zu entkommen. In der Hafenstadt </a:t>
            </a:r>
            <a:r>
              <a:rPr lang="de-CH" sz="4400" dirty="0" err="1"/>
              <a:t>Jafo</a:t>
            </a:r>
            <a:r>
              <a:rPr lang="de-CH" sz="4400" dirty="0"/>
              <a:t> fand er ein Schiff, das dorthin segeln sollte. Er bezahlte das Fahrgeld und stieg ein.</a:t>
            </a:r>
          </a:p>
          <a:p>
            <a:pPr>
              <a:spcBef>
                <a:spcPts val="600"/>
              </a:spcBef>
            </a:pPr>
            <a:r>
              <a:rPr lang="de-CH" sz="4400" b="0" i="1" dirty="0"/>
              <a:t>(Jona 1,3)</a:t>
            </a:r>
          </a:p>
          <a:p>
            <a:endParaRPr lang="de-DE" sz="4400" dirty="0"/>
          </a:p>
        </p:txBody>
      </p:sp>
      <p:sp>
        <p:nvSpPr>
          <p:cNvPr id="5" name="Rechteck 4">
            <a:extLst>
              <a:ext uri="{FF2B5EF4-FFF2-40B4-BE49-F238E27FC236}">
                <a16:creationId xmlns:a16="http://schemas.microsoft.com/office/drawing/2014/main" id="{3A889531-6A49-605A-DF05-E0E7B2550890}"/>
              </a:ext>
            </a:extLst>
          </p:cNvPr>
          <p:cNvSpPr/>
          <p:nvPr/>
        </p:nvSpPr>
        <p:spPr>
          <a:xfrm>
            <a:off x="486886" y="513008"/>
            <a:ext cx="12716045" cy="923330"/>
          </a:xfrm>
          <a:prstGeom prst="rect">
            <a:avLst/>
          </a:prstGeom>
          <a:noFill/>
          <a:ln>
            <a:noFill/>
          </a:ln>
        </p:spPr>
        <p:txBody>
          <a:bodyPr wrap="none" lIns="91440" tIns="45720" rIns="91440" bIns="45720">
            <a:spAutoFit/>
          </a:bodyPr>
          <a:lstStyle/>
          <a:p>
            <a:r>
              <a:rPr lang="de-DE" sz="5400" b="1" dirty="0">
                <a:solidFill>
                  <a:schemeClr val="bg1"/>
                </a:solidFill>
              </a:rPr>
              <a:t>1. Vor Gott können wir uns nicht verstecken</a:t>
            </a:r>
            <a:endParaRPr lang="de-DE" sz="5400" b="1" i="1" dirty="0">
              <a:solidFill>
                <a:schemeClr val="bg1"/>
              </a:solidFill>
            </a:endParaRPr>
          </a:p>
        </p:txBody>
      </p:sp>
    </p:spTree>
    <p:extLst>
      <p:ext uri="{BB962C8B-B14F-4D97-AF65-F5344CB8AC3E}">
        <p14:creationId xmlns:p14="http://schemas.microsoft.com/office/powerpoint/2010/main" val="2705883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descr="Ein Bild, das Karte enthält.&#10;&#10;Automatisch generierte Beschreibung">
            <a:extLst>
              <a:ext uri="{FF2B5EF4-FFF2-40B4-BE49-F238E27FC236}">
                <a16:creationId xmlns:a16="http://schemas.microsoft.com/office/drawing/2014/main" id="{504CD835-1971-4EE0-FC1E-00ADA6F7177A}"/>
              </a:ext>
            </a:extLst>
          </p:cNvPr>
          <p:cNvPicPr>
            <a:picLocks noChangeAspect="1"/>
          </p:cNvPicPr>
          <p:nvPr/>
        </p:nvPicPr>
        <p:blipFill rotWithShape="1">
          <a:blip r:embed="rId3">
            <a:extLst>
              <a:ext uri="{28A0092B-C50C-407E-A947-70E740481C1C}">
                <a14:useLocalDpi xmlns:a14="http://schemas.microsoft.com/office/drawing/2010/main" val="0"/>
              </a:ext>
            </a:extLst>
          </a:blip>
          <a:srcRect t="6746"/>
          <a:stretch/>
        </p:blipFill>
        <p:spPr>
          <a:xfrm>
            <a:off x="0" y="1872106"/>
            <a:ext cx="18288000" cy="8501898"/>
          </a:xfrm>
          <a:prstGeom prst="rect">
            <a:avLst/>
          </a:prstGeom>
        </p:spPr>
      </p:pic>
      <p:sp>
        <p:nvSpPr>
          <p:cNvPr id="5" name="Rechteck 4">
            <a:extLst>
              <a:ext uri="{FF2B5EF4-FFF2-40B4-BE49-F238E27FC236}">
                <a16:creationId xmlns:a16="http://schemas.microsoft.com/office/drawing/2014/main" id="{5227F2B6-F8B4-ECF2-F1D4-04DE821BBF39}"/>
              </a:ext>
            </a:extLst>
          </p:cNvPr>
          <p:cNvSpPr/>
          <p:nvPr/>
        </p:nvSpPr>
        <p:spPr>
          <a:xfrm>
            <a:off x="1524000" y="7429500"/>
            <a:ext cx="13116732" cy="784830"/>
          </a:xfrm>
          <a:prstGeom prst="rect">
            <a:avLst/>
          </a:prstGeom>
          <a:noFill/>
          <a:ln>
            <a:noFill/>
          </a:ln>
        </p:spPr>
        <p:txBody>
          <a:bodyPr wrap="none" lIns="91440" tIns="45720" rIns="91440" bIns="45720">
            <a:spAutoFit/>
          </a:bodyPr>
          <a:lstStyle/>
          <a:p>
            <a:r>
              <a:rPr lang="de-DE" sz="4500" b="1" dirty="0"/>
              <a:t>Von </a:t>
            </a:r>
            <a:r>
              <a:rPr lang="de-DE" sz="4500" b="1" dirty="0" err="1"/>
              <a:t>Gat-Hefer</a:t>
            </a:r>
            <a:r>
              <a:rPr lang="de-DE" sz="4500" b="1" dirty="0"/>
              <a:t> nach </a:t>
            </a:r>
            <a:r>
              <a:rPr lang="de-DE" sz="4500" b="1" dirty="0" err="1"/>
              <a:t>Tarschisch</a:t>
            </a:r>
            <a:r>
              <a:rPr lang="de-DE" sz="4500" b="1" dirty="0"/>
              <a:t>: rund 3'800km Luftlinie</a:t>
            </a:r>
            <a:endParaRPr lang="de-DE" sz="4500" b="1" i="1" dirty="0"/>
          </a:p>
        </p:txBody>
      </p:sp>
      <p:sp>
        <p:nvSpPr>
          <p:cNvPr id="7" name="Rechteck 6">
            <a:extLst>
              <a:ext uri="{FF2B5EF4-FFF2-40B4-BE49-F238E27FC236}">
                <a16:creationId xmlns:a16="http://schemas.microsoft.com/office/drawing/2014/main" id="{4E47BD72-43A7-69F7-B40C-EAC64DB960C2}"/>
              </a:ext>
            </a:extLst>
          </p:cNvPr>
          <p:cNvSpPr/>
          <p:nvPr/>
        </p:nvSpPr>
        <p:spPr>
          <a:xfrm>
            <a:off x="486886" y="513008"/>
            <a:ext cx="12716045" cy="923330"/>
          </a:xfrm>
          <a:prstGeom prst="rect">
            <a:avLst/>
          </a:prstGeom>
          <a:noFill/>
          <a:ln>
            <a:noFill/>
          </a:ln>
        </p:spPr>
        <p:txBody>
          <a:bodyPr wrap="none" lIns="91440" tIns="45720" rIns="91440" bIns="45720">
            <a:spAutoFit/>
          </a:bodyPr>
          <a:lstStyle/>
          <a:p>
            <a:r>
              <a:rPr lang="de-DE" sz="5400" b="1" dirty="0">
                <a:solidFill>
                  <a:schemeClr val="bg1"/>
                </a:solidFill>
              </a:rPr>
              <a:t>1. Vor Gott können wir uns nicht verstecken</a:t>
            </a:r>
            <a:endParaRPr lang="de-DE" sz="5400" b="1" i="1" dirty="0">
              <a:solidFill>
                <a:schemeClr val="bg1"/>
              </a:solidFill>
            </a:endParaRPr>
          </a:p>
        </p:txBody>
      </p:sp>
    </p:spTree>
    <p:extLst>
      <p:ext uri="{BB962C8B-B14F-4D97-AF65-F5344CB8AC3E}">
        <p14:creationId xmlns:p14="http://schemas.microsoft.com/office/powerpoint/2010/main" val="1989601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descr="Ein Bild, das Karte enthält.&#10;&#10;Automatisch generierte Beschreibung">
            <a:extLst>
              <a:ext uri="{FF2B5EF4-FFF2-40B4-BE49-F238E27FC236}">
                <a16:creationId xmlns:a16="http://schemas.microsoft.com/office/drawing/2014/main" id="{3404DB17-0ECD-0AF2-AA69-D879282B3011}"/>
              </a:ext>
            </a:extLst>
          </p:cNvPr>
          <p:cNvPicPr>
            <a:picLocks noChangeAspect="1"/>
          </p:cNvPicPr>
          <p:nvPr/>
        </p:nvPicPr>
        <p:blipFill rotWithShape="1">
          <a:blip r:embed="rId3">
            <a:extLst>
              <a:ext uri="{28A0092B-C50C-407E-A947-70E740481C1C}">
                <a14:useLocalDpi xmlns:a14="http://schemas.microsoft.com/office/drawing/2010/main" val="0"/>
              </a:ext>
            </a:extLst>
          </a:blip>
          <a:srcRect t="6767"/>
          <a:stretch/>
        </p:blipFill>
        <p:spPr>
          <a:xfrm>
            <a:off x="0" y="1866900"/>
            <a:ext cx="18288000" cy="8420100"/>
          </a:xfrm>
          <a:prstGeom prst="rect">
            <a:avLst/>
          </a:prstGeom>
        </p:spPr>
      </p:pic>
      <p:sp>
        <p:nvSpPr>
          <p:cNvPr id="4" name="Rechteck 3">
            <a:extLst>
              <a:ext uri="{FF2B5EF4-FFF2-40B4-BE49-F238E27FC236}">
                <a16:creationId xmlns:a16="http://schemas.microsoft.com/office/drawing/2014/main" id="{CEA9467E-4EA5-B418-BE62-7E6A5CE45AB4}"/>
              </a:ext>
            </a:extLst>
          </p:cNvPr>
          <p:cNvSpPr/>
          <p:nvPr/>
        </p:nvSpPr>
        <p:spPr>
          <a:xfrm>
            <a:off x="5715000" y="7429500"/>
            <a:ext cx="12214754" cy="784830"/>
          </a:xfrm>
          <a:prstGeom prst="rect">
            <a:avLst/>
          </a:prstGeom>
          <a:noFill/>
          <a:ln>
            <a:noFill/>
          </a:ln>
        </p:spPr>
        <p:txBody>
          <a:bodyPr wrap="none" lIns="91440" tIns="45720" rIns="91440" bIns="45720">
            <a:spAutoFit/>
          </a:bodyPr>
          <a:lstStyle/>
          <a:p>
            <a:r>
              <a:rPr lang="de-DE" sz="4500" b="1" dirty="0"/>
              <a:t>Von </a:t>
            </a:r>
            <a:r>
              <a:rPr lang="de-DE" sz="4500" b="1" dirty="0" err="1"/>
              <a:t>Gat-Hefer</a:t>
            </a:r>
            <a:r>
              <a:rPr lang="de-DE" sz="4500" b="1" dirty="0"/>
              <a:t> nach Ninive: rund 800km Luftlinie</a:t>
            </a:r>
            <a:endParaRPr lang="de-DE" sz="4500" b="1" i="1" dirty="0"/>
          </a:p>
        </p:txBody>
      </p:sp>
      <p:sp>
        <p:nvSpPr>
          <p:cNvPr id="5" name="Rechteck 4">
            <a:extLst>
              <a:ext uri="{FF2B5EF4-FFF2-40B4-BE49-F238E27FC236}">
                <a16:creationId xmlns:a16="http://schemas.microsoft.com/office/drawing/2014/main" id="{7A547636-FC59-07AE-1892-BBE00949BC54}"/>
              </a:ext>
            </a:extLst>
          </p:cNvPr>
          <p:cNvSpPr/>
          <p:nvPr/>
        </p:nvSpPr>
        <p:spPr>
          <a:xfrm>
            <a:off x="486886" y="513008"/>
            <a:ext cx="12716045" cy="923330"/>
          </a:xfrm>
          <a:prstGeom prst="rect">
            <a:avLst/>
          </a:prstGeom>
          <a:noFill/>
          <a:ln>
            <a:noFill/>
          </a:ln>
        </p:spPr>
        <p:txBody>
          <a:bodyPr wrap="none" lIns="91440" tIns="45720" rIns="91440" bIns="45720">
            <a:spAutoFit/>
          </a:bodyPr>
          <a:lstStyle/>
          <a:p>
            <a:r>
              <a:rPr lang="de-DE" sz="5400" b="1" dirty="0">
                <a:solidFill>
                  <a:schemeClr val="bg1"/>
                </a:solidFill>
              </a:rPr>
              <a:t>1. Vor Gott können wir uns nicht verstecken</a:t>
            </a:r>
            <a:endParaRPr lang="de-DE" sz="5400" b="1" i="1" dirty="0">
              <a:solidFill>
                <a:schemeClr val="bg1"/>
              </a:solidFill>
            </a:endParaRPr>
          </a:p>
        </p:txBody>
      </p:sp>
    </p:spTree>
    <p:extLst>
      <p:ext uri="{BB962C8B-B14F-4D97-AF65-F5344CB8AC3E}">
        <p14:creationId xmlns:p14="http://schemas.microsoft.com/office/powerpoint/2010/main" val="3882117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9627E78-7470-46BD-B59D-0A69FC08A005}"/>
              </a:ext>
            </a:extLst>
          </p:cNvPr>
          <p:cNvSpPr>
            <a:spLocks noGrp="1"/>
          </p:cNvSpPr>
          <p:nvPr>
            <p:ph type="body" sz="quarter" idx="10"/>
          </p:nvPr>
        </p:nvSpPr>
        <p:spPr>
          <a:xfrm>
            <a:off x="152400" y="2001592"/>
            <a:ext cx="17182687" cy="7772400"/>
          </a:xfrm>
        </p:spPr>
        <p:txBody>
          <a:bodyPr>
            <a:noAutofit/>
          </a:bodyPr>
          <a:lstStyle/>
          <a:p>
            <a:pPr>
              <a:spcBef>
                <a:spcPts val="600"/>
              </a:spcBef>
            </a:pPr>
            <a:r>
              <a:rPr lang="de-CH" sz="4400" dirty="0"/>
              <a:t>Du hattest mich mitten ins Meer geworfen, die Fluten umgaben mich; alle deine Wellen und Wogen schlugen über mir zusammen. Ich dachte schon, du hättest mich aus deiner Nähe verstossen, deinen heiligen Tempel würde ich nie mehr sehen.</a:t>
            </a:r>
          </a:p>
          <a:p>
            <a:r>
              <a:rPr lang="de-DE" sz="4400" b="0" i="1" dirty="0"/>
              <a:t>(Jona 2,4f)</a:t>
            </a:r>
          </a:p>
        </p:txBody>
      </p:sp>
      <p:sp>
        <p:nvSpPr>
          <p:cNvPr id="5" name="Rechteck 4">
            <a:extLst>
              <a:ext uri="{FF2B5EF4-FFF2-40B4-BE49-F238E27FC236}">
                <a16:creationId xmlns:a16="http://schemas.microsoft.com/office/drawing/2014/main" id="{3A889531-6A49-605A-DF05-E0E7B2550890}"/>
              </a:ext>
            </a:extLst>
          </p:cNvPr>
          <p:cNvSpPr/>
          <p:nvPr/>
        </p:nvSpPr>
        <p:spPr>
          <a:xfrm>
            <a:off x="486886" y="513008"/>
            <a:ext cx="14003001" cy="923330"/>
          </a:xfrm>
          <a:prstGeom prst="rect">
            <a:avLst/>
          </a:prstGeom>
          <a:noFill/>
          <a:ln>
            <a:noFill/>
          </a:ln>
        </p:spPr>
        <p:txBody>
          <a:bodyPr wrap="none" lIns="91440" tIns="45720" rIns="91440" bIns="45720">
            <a:spAutoFit/>
          </a:bodyPr>
          <a:lstStyle/>
          <a:p>
            <a:r>
              <a:rPr lang="de-DE" sz="5400" b="1" dirty="0">
                <a:solidFill>
                  <a:schemeClr val="bg1"/>
                </a:solidFill>
              </a:rPr>
              <a:t>2. Irgendwann wird jeder erkennen, wer Gott ist</a:t>
            </a:r>
            <a:endParaRPr lang="de-DE" sz="5400" b="1" i="1" dirty="0">
              <a:solidFill>
                <a:schemeClr val="bg1"/>
              </a:solidFill>
            </a:endParaRPr>
          </a:p>
        </p:txBody>
      </p:sp>
    </p:spTree>
    <p:extLst>
      <p:ext uri="{BB962C8B-B14F-4D97-AF65-F5344CB8AC3E}">
        <p14:creationId xmlns:p14="http://schemas.microsoft.com/office/powerpoint/2010/main" val="1065395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9627E78-7470-46BD-B59D-0A69FC08A005}"/>
              </a:ext>
            </a:extLst>
          </p:cNvPr>
          <p:cNvSpPr>
            <a:spLocks noGrp="1"/>
          </p:cNvSpPr>
          <p:nvPr>
            <p:ph type="body" sz="quarter" idx="10"/>
          </p:nvPr>
        </p:nvSpPr>
        <p:spPr>
          <a:xfrm>
            <a:off x="152400" y="2001592"/>
            <a:ext cx="17182687" cy="7772400"/>
          </a:xfrm>
        </p:spPr>
        <p:txBody>
          <a:bodyPr>
            <a:noAutofit/>
          </a:bodyPr>
          <a:lstStyle/>
          <a:p>
            <a:pPr>
              <a:spcBef>
                <a:spcPts val="600"/>
              </a:spcBef>
            </a:pPr>
            <a:r>
              <a:rPr lang="de-CH" sz="4400" dirty="0"/>
              <a:t>Lehre uns bedenken, dass wir sterben müssen, auf dass wir klug werden.</a:t>
            </a:r>
          </a:p>
          <a:p>
            <a:pPr>
              <a:spcBef>
                <a:spcPts val="600"/>
              </a:spcBef>
            </a:pPr>
            <a:r>
              <a:rPr lang="de-CH" sz="4400" b="0" i="1" dirty="0"/>
              <a:t>(Psalm 90,12)</a:t>
            </a:r>
          </a:p>
          <a:p>
            <a:endParaRPr lang="de-DE" sz="4400" dirty="0"/>
          </a:p>
        </p:txBody>
      </p:sp>
      <p:sp>
        <p:nvSpPr>
          <p:cNvPr id="5" name="Rechteck 4">
            <a:extLst>
              <a:ext uri="{FF2B5EF4-FFF2-40B4-BE49-F238E27FC236}">
                <a16:creationId xmlns:a16="http://schemas.microsoft.com/office/drawing/2014/main" id="{3A889531-6A49-605A-DF05-E0E7B2550890}"/>
              </a:ext>
            </a:extLst>
          </p:cNvPr>
          <p:cNvSpPr/>
          <p:nvPr/>
        </p:nvSpPr>
        <p:spPr>
          <a:xfrm>
            <a:off x="486886" y="513008"/>
            <a:ext cx="14003001" cy="923330"/>
          </a:xfrm>
          <a:prstGeom prst="rect">
            <a:avLst/>
          </a:prstGeom>
          <a:noFill/>
          <a:ln>
            <a:noFill/>
          </a:ln>
        </p:spPr>
        <p:txBody>
          <a:bodyPr wrap="none" lIns="91440" tIns="45720" rIns="91440" bIns="45720">
            <a:spAutoFit/>
          </a:bodyPr>
          <a:lstStyle/>
          <a:p>
            <a:r>
              <a:rPr lang="de-DE" sz="5400" b="1" dirty="0">
                <a:solidFill>
                  <a:schemeClr val="bg1"/>
                </a:solidFill>
              </a:rPr>
              <a:t>2. Irgendwann wird jeder erkennen, wer Gott ist</a:t>
            </a:r>
            <a:endParaRPr lang="de-DE" sz="5400" b="1" i="1" dirty="0">
              <a:solidFill>
                <a:schemeClr val="bg1"/>
              </a:solidFill>
            </a:endParaRPr>
          </a:p>
        </p:txBody>
      </p:sp>
    </p:spTree>
    <p:extLst>
      <p:ext uri="{BB962C8B-B14F-4D97-AF65-F5344CB8AC3E}">
        <p14:creationId xmlns:p14="http://schemas.microsoft.com/office/powerpoint/2010/main" val="1198921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9627E78-7470-46BD-B59D-0A69FC08A005}"/>
              </a:ext>
            </a:extLst>
          </p:cNvPr>
          <p:cNvSpPr>
            <a:spLocks noGrp="1"/>
          </p:cNvSpPr>
          <p:nvPr>
            <p:ph type="body" sz="quarter" idx="10"/>
          </p:nvPr>
        </p:nvSpPr>
        <p:spPr>
          <a:xfrm>
            <a:off x="152400" y="2001592"/>
            <a:ext cx="17182687" cy="7772400"/>
          </a:xfrm>
        </p:spPr>
        <p:txBody>
          <a:bodyPr>
            <a:noAutofit/>
          </a:bodyPr>
          <a:lstStyle/>
          <a:p>
            <a:pPr>
              <a:spcBef>
                <a:spcPts val="600"/>
              </a:spcBef>
            </a:pPr>
            <a:r>
              <a:rPr lang="de-CH" sz="4400" dirty="0"/>
              <a:t>Gott sah, dass sie sich von ihrem bösen Treiben abwandten. Da tat es ihm Leid, sie zu vernichten,           und er führte seine Drohung nicht aus.</a:t>
            </a:r>
          </a:p>
          <a:p>
            <a:pPr>
              <a:spcBef>
                <a:spcPts val="600"/>
              </a:spcBef>
            </a:pPr>
            <a:r>
              <a:rPr lang="de-CH" sz="4400" b="0" i="1" dirty="0"/>
              <a:t>(Jona 3,10)</a:t>
            </a:r>
            <a:endParaRPr lang="de-DE" sz="4400" b="0" i="1" dirty="0"/>
          </a:p>
        </p:txBody>
      </p:sp>
      <p:sp>
        <p:nvSpPr>
          <p:cNvPr id="5" name="Rechteck 4">
            <a:extLst>
              <a:ext uri="{FF2B5EF4-FFF2-40B4-BE49-F238E27FC236}">
                <a16:creationId xmlns:a16="http://schemas.microsoft.com/office/drawing/2014/main" id="{3A889531-6A49-605A-DF05-E0E7B2550890}"/>
              </a:ext>
            </a:extLst>
          </p:cNvPr>
          <p:cNvSpPr/>
          <p:nvPr/>
        </p:nvSpPr>
        <p:spPr>
          <a:xfrm>
            <a:off x="486886" y="513008"/>
            <a:ext cx="8888908" cy="923330"/>
          </a:xfrm>
          <a:prstGeom prst="rect">
            <a:avLst/>
          </a:prstGeom>
          <a:noFill/>
          <a:ln>
            <a:noFill/>
          </a:ln>
        </p:spPr>
        <p:txBody>
          <a:bodyPr wrap="none" lIns="91440" tIns="45720" rIns="91440" bIns="45720">
            <a:spAutoFit/>
          </a:bodyPr>
          <a:lstStyle/>
          <a:p>
            <a:r>
              <a:rPr lang="de-DE" sz="5400" b="1" dirty="0">
                <a:solidFill>
                  <a:schemeClr val="bg1"/>
                </a:solidFill>
              </a:rPr>
              <a:t>3. Gottes Gnade ist grenzenlos</a:t>
            </a:r>
            <a:endParaRPr lang="de-DE" sz="5400" b="1" i="1" dirty="0">
              <a:solidFill>
                <a:schemeClr val="bg1"/>
              </a:solidFill>
            </a:endParaRPr>
          </a:p>
        </p:txBody>
      </p:sp>
    </p:spTree>
    <p:extLst>
      <p:ext uri="{BB962C8B-B14F-4D97-AF65-F5344CB8AC3E}">
        <p14:creationId xmlns:p14="http://schemas.microsoft.com/office/powerpoint/2010/main" val="3858054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9627E78-7470-46BD-B59D-0A69FC08A005}"/>
              </a:ext>
            </a:extLst>
          </p:cNvPr>
          <p:cNvSpPr>
            <a:spLocks noGrp="1"/>
          </p:cNvSpPr>
          <p:nvPr>
            <p:ph type="body" sz="quarter" idx="10"/>
          </p:nvPr>
        </p:nvSpPr>
        <p:spPr>
          <a:xfrm>
            <a:off x="152400" y="2001592"/>
            <a:ext cx="17182687" cy="7772400"/>
          </a:xfrm>
        </p:spPr>
        <p:txBody>
          <a:bodyPr>
            <a:noAutofit/>
          </a:bodyPr>
          <a:lstStyle/>
          <a:p>
            <a:pPr>
              <a:spcBef>
                <a:spcPts val="600"/>
              </a:spcBef>
            </a:pPr>
            <a:r>
              <a:rPr lang="de-CH" sz="4400" dirty="0"/>
              <a:t>Ach Herr, genau das habe ich vermutet, als ich noch zu Hause </a:t>
            </a:r>
            <a:r>
              <a:rPr lang="de-CH" sz="4400"/>
              <a:t>war! </a:t>
            </a:r>
            <a:r>
              <a:rPr lang="de-CH" sz="4400" dirty="0"/>
              <a:t>Darum wollte ich ja auch nach Spanien fliehen. Ich wusste es doch: Du bist voll Liebe und Erbarmen, du hast Geduld, deine Güte kennt keine Grenzen. Das Unheil, das du androhst, tut dir hinterher Leid.</a:t>
            </a:r>
          </a:p>
          <a:p>
            <a:pPr>
              <a:spcBef>
                <a:spcPts val="600"/>
              </a:spcBef>
            </a:pPr>
            <a:r>
              <a:rPr lang="de-CH" sz="4400" b="0" i="1" dirty="0"/>
              <a:t>(Jona 4,2)</a:t>
            </a:r>
            <a:endParaRPr lang="de-DE" sz="4400" b="0" i="1" dirty="0"/>
          </a:p>
        </p:txBody>
      </p:sp>
      <p:sp>
        <p:nvSpPr>
          <p:cNvPr id="5" name="Rechteck 4">
            <a:extLst>
              <a:ext uri="{FF2B5EF4-FFF2-40B4-BE49-F238E27FC236}">
                <a16:creationId xmlns:a16="http://schemas.microsoft.com/office/drawing/2014/main" id="{3A889531-6A49-605A-DF05-E0E7B2550890}"/>
              </a:ext>
            </a:extLst>
          </p:cNvPr>
          <p:cNvSpPr/>
          <p:nvPr/>
        </p:nvSpPr>
        <p:spPr>
          <a:xfrm>
            <a:off x="486886" y="513008"/>
            <a:ext cx="7761805" cy="923330"/>
          </a:xfrm>
          <a:prstGeom prst="rect">
            <a:avLst/>
          </a:prstGeom>
          <a:noFill/>
          <a:ln>
            <a:noFill/>
          </a:ln>
        </p:spPr>
        <p:txBody>
          <a:bodyPr wrap="none" lIns="91440" tIns="45720" rIns="91440" bIns="45720">
            <a:spAutoFit/>
          </a:bodyPr>
          <a:lstStyle/>
          <a:p>
            <a:r>
              <a:rPr lang="de-DE" sz="5400" b="1" dirty="0">
                <a:solidFill>
                  <a:schemeClr val="bg1"/>
                </a:solidFill>
              </a:rPr>
              <a:t>4. Gott ist der ganz andere</a:t>
            </a:r>
            <a:endParaRPr lang="de-DE" sz="5400" b="1" i="1" dirty="0">
              <a:solidFill>
                <a:schemeClr val="bg1"/>
              </a:solidFill>
            </a:endParaRPr>
          </a:p>
        </p:txBody>
      </p:sp>
    </p:spTree>
    <p:extLst>
      <p:ext uri="{BB962C8B-B14F-4D97-AF65-F5344CB8AC3E}">
        <p14:creationId xmlns:p14="http://schemas.microsoft.com/office/powerpoint/2010/main" val="6519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9627E78-7470-46BD-B59D-0A69FC08A005}"/>
              </a:ext>
            </a:extLst>
          </p:cNvPr>
          <p:cNvSpPr>
            <a:spLocks noGrp="1"/>
          </p:cNvSpPr>
          <p:nvPr>
            <p:ph type="body" sz="quarter" idx="10"/>
          </p:nvPr>
        </p:nvSpPr>
        <p:spPr>
          <a:xfrm>
            <a:off x="152400" y="2001592"/>
            <a:ext cx="17182687" cy="7772400"/>
          </a:xfrm>
        </p:spPr>
        <p:txBody>
          <a:bodyPr>
            <a:noAutofit/>
          </a:bodyPr>
          <a:lstStyle/>
          <a:p>
            <a:pPr algn="l"/>
            <a:r>
              <a:rPr lang="de-CH" sz="4400" dirty="0"/>
              <a:t>"Schau her, du hast diese Staude nicht grossgezogen, du hast sie nicht gehegt und gepflegt; sie ist in der einen Nacht gewachsen und in der andern abgestorben. Trotzdem tut sie dir leid. Und mir sollte nicht diese grosse Stadt Ninive leidtun, in der mehr als hundertzwanzig-tausend Menschen leben, die rechts und links nicht unterscheiden können, und dazu noch das viele Vieh?"</a:t>
            </a:r>
          </a:p>
          <a:p>
            <a:pPr>
              <a:spcBef>
                <a:spcPts val="600"/>
              </a:spcBef>
            </a:pPr>
            <a:r>
              <a:rPr lang="de-CH" sz="4400" b="0" i="1" dirty="0"/>
              <a:t>(Jona 4,10f)</a:t>
            </a:r>
            <a:endParaRPr lang="de-DE" sz="4400" b="0" i="1" dirty="0"/>
          </a:p>
        </p:txBody>
      </p:sp>
      <p:sp>
        <p:nvSpPr>
          <p:cNvPr id="5" name="Rechteck 4">
            <a:extLst>
              <a:ext uri="{FF2B5EF4-FFF2-40B4-BE49-F238E27FC236}">
                <a16:creationId xmlns:a16="http://schemas.microsoft.com/office/drawing/2014/main" id="{3A889531-6A49-605A-DF05-E0E7B2550890}"/>
              </a:ext>
            </a:extLst>
          </p:cNvPr>
          <p:cNvSpPr/>
          <p:nvPr/>
        </p:nvSpPr>
        <p:spPr>
          <a:xfrm>
            <a:off x="486886" y="513008"/>
            <a:ext cx="7761805" cy="923330"/>
          </a:xfrm>
          <a:prstGeom prst="rect">
            <a:avLst/>
          </a:prstGeom>
          <a:noFill/>
          <a:ln>
            <a:noFill/>
          </a:ln>
        </p:spPr>
        <p:txBody>
          <a:bodyPr wrap="none" lIns="91440" tIns="45720" rIns="91440" bIns="45720">
            <a:spAutoFit/>
          </a:bodyPr>
          <a:lstStyle/>
          <a:p>
            <a:r>
              <a:rPr lang="de-DE" sz="5400" b="1" dirty="0">
                <a:solidFill>
                  <a:schemeClr val="bg1"/>
                </a:solidFill>
              </a:rPr>
              <a:t>4. Gott ist der ganz andere</a:t>
            </a:r>
            <a:endParaRPr lang="de-DE" sz="5400" b="1" i="1" dirty="0">
              <a:solidFill>
                <a:schemeClr val="bg1"/>
              </a:solidFill>
            </a:endParaRPr>
          </a:p>
        </p:txBody>
      </p:sp>
    </p:spTree>
    <p:extLst>
      <p:ext uri="{BB962C8B-B14F-4D97-AF65-F5344CB8AC3E}">
        <p14:creationId xmlns:p14="http://schemas.microsoft.com/office/powerpoint/2010/main" val="4224505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9627E78-7470-46BD-B59D-0A69FC08A005}"/>
              </a:ext>
            </a:extLst>
          </p:cNvPr>
          <p:cNvSpPr>
            <a:spLocks noGrp="1"/>
          </p:cNvSpPr>
          <p:nvPr>
            <p:ph type="body" sz="quarter" idx="10"/>
          </p:nvPr>
        </p:nvSpPr>
        <p:spPr>
          <a:xfrm>
            <a:off x="152400" y="2001592"/>
            <a:ext cx="17182687" cy="7772400"/>
          </a:xfrm>
        </p:spPr>
        <p:txBody>
          <a:bodyPr>
            <a:noAutofit/>
          </a:bodyPr>
          <a:lstStyle/>
          <a:p>
            <a:pPr marL="742950" indent="-742950" algn="l">
              <a:buAutoNum type="arabicPeriod"/>
            </a:pPr>
            <a:r>
              <a:rPr lang="de-CH" sz="4400" dirty="0"/>
              <a:t>Vor Gott können wir uns nicht verstecken </a:t>
            </a:r>
            <a:r>
              <a:rPr lang="de-CH" sz="4400" i="1" dirty="0"/>
              <a:t>(bleibe ich meiner Berufung treu?)</a:t>
            </a:r>
          </a:p>
        </p:txBody>
      </p:sp>
      <p:sp>
        <p:nvSpPr>
          <p:cNvPr id="5" name="Rechteck 4">
            <a:extLst>
              <a:ext uri="{FF2B5EF4-FFF2-40B4-BE49-F238E27FC236}">
                <a16:creationId xmlns:a16="http://schemas.microsoft.com/office/drawing/2014/main" id="{3A889531-6A49-605A-DF05-E0E7B2550890}"/>
              </a:ext>
            </a:extLst>
          </p:cNvPr>
          <p:cNvSpPr/>
          <p:nvPr/>
        </p:nvSpPr>
        <p:spPr>
          <a:xfrm>
            <a:off x="486886" y="513008"/>
            <a:ext cx="5520614" cy="923330"/>
          </a:xfrm>
          <a:prstGeom prst="rect">
            <a:avLst/>
          </a:prstGeom>
          <a:noFill/>
          <a:ln>
            <a:noFill/>
          </a:ln>
        </p:spPr>
        <p:txBody>
          <a:bodyPr wrap="none" lIns="91440" tIns="45720" rIns="91440" bIns="45720">
            <a:spAutoFit/>
          </a:bodyPr>
          <a:lstStyle/>
          <a:p>
            <a:r>
              <a:rPr lang="de-DE" sz="5400" b="1" dirty="0">
                <a:solidFill>
                  <a:schemeClr val="bg1"/>
                </a:solidFill>
              </a:rPr>
              <a:t>Zusammenfassung</a:t>
            </a:r>
            <a:endParaRPr lang="de-DE" sz="5400" b="1" i="1" dirty="0">
              <a:solidFill>
                <a:schemeClr val="bg1"/>
              </a:solidFill>
            </a:endParaRPr>
          </a:p>
        </p:txBody>
      </p:sp>
    </p:spTree>
    <p:extLst>
      <p:ext uri="{BB962C8B-B14F-4D97-AF65-F5344CB8AC3E}">
        <p14:creationId xmlns:p14="http://schemas.microsoft.com/office/powerpoint/2010/main" val="2482755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9627E78-7470-46BD-B59D-0A69FC08A005}"/>
              </a:ext>
            </a:extLst>
          </p:cNvPr>
          <p:cNvSpPr>
            <a:spLocks noGrp="1"/>
          </p:cNvSpPr>
          <p:nvPr>
            <p:ph type="body" sz="quarter" idx="10"/>
          </p:nvPr>
        </p:nvSpPr>
        <p:spPr>
          <a:xfrm>
            <a:off x="152400" y="2001592"/>
            <a:ext cx="17182687" cy="7772400"/>
          </a:xfrm>
        </p:spPr>
        <p:txBody>
          <a:bodyPr>
            <a:noAutofit/>
          </a:bodyPr>
          <a:lstStyle/>
          <a:p>
            <a:pPr marL="742950" indent="-742950" algn="l">
              <a:buAutoNum type="arabicPeriod"/>
            </a:pPr>
            <a:r>
              <a:rPr lang="de-CH" sz="4400" dirty="0"/>
              <a:t>Vor Gott können wir uns nicht verstecken </a:t>
            </a:r>
            <a:r>
              <a:rPr lang="de-CH" sz="4400" i="1" dirty="0"/>
              <a:t>(bleibe ich meiner Berufung treu?)</a:t>
            </a:r>
          </a:p>
          <a:p>
            <a:pPr marL="742950" indent="-742950">
              <a:spcBef>
                <a:spcPts val="1800"/>
              </a:spcBef>
              <a:buFont typeface="Arial" pitchFamily="34" charset="0"/>
              <a:buAutoNum type="arabicPeriod"/>
            </a:pPr>
            <a:r>
              <a:rPr lang="de-CH" sz="4400" dirty="0"/>
              <a:t>Irgendwann wird jeder erkennen, wer Gott ist </a:t>
            </a:r>
            <a:r>
              <a:rPr lang="de-CH" sz="4400" i="1" dirty="0"/>
              <a:t>(wie denke und rede ich von und über die Ewigkeit?)</a:t>
            </a:r>
            <a:endParaRPr lang="de-CH" sz="4400" dirty="0"/>
          </a:p>
        </p:txBody>
      </p:sp>
      <p:sp>
        <p:nvSpPr>
          <p:cNvPr id="5" name="Rechteck 4">
            <a:extLst>
              <a:ext uri="{FF2B5EF4-FFF2-40B4-BE49-F238E27FC236}">
                <a16:creationId xmlns:a16="http://schemas.microsoft.com/office/drawing/2014/main" id="{3A889531-6A49-605A-DF05-E0E7B2550890}"/>
              </a:ext>
            </a:extLst>
          </p:cNvPr>
          <p:cNvSpPr/>
          <p:nvPr/>
        </p:nvSpPr>
        <p:spPr>
          <a:xfrm>
            <a:off x="486886" y="513008"/>
            <a:ext cx="5520614" cy="923330"/>
          </a:xfrm>
          <a:prstGeom prst="rect">
            <a:avLst/>
          </a:prstGeom>
          <a:noFill/>
          <a:ln>
            <a:noFill/>
          </a:ln>
        </p:spPr>
        <p:txBody>
          <a:bodyPr wrap="none" lIns="91440" tIns="45720" rIns="91440" bIns="45720">
            <a:spAutoFit/>
          </a:bodyPr>
          <a:lstStyle/>
          <a:p>
            <a:r>
              <a:rPr lang="de-DE" sz="5400" b="1" dirty="0">
                <a:solidFill>
                  <a:schemeClr val="bg1"/>
                </a:solidFill>
              </a:rPr>
              <a:t>Zusammenfassung</a:t>
            </a:r>
            <a:endParaRPr lang="de-DE" sz="5400" b="1" i="1" dirty="0">
              <a:solidFill>
                <a:schemeClr val="bg1"/>
              </a:solidFill>
            </a:endParaRPr>
          </a:p>
        </p:txBody>
      </p:sp>
    </p:spTree>
    <p:extLst>
      <p:ext uri="{BB962C8B-B14F-4D97-AF65-F5344CB8AC3E}">
        <p14:creationId xmlns:p14="http://schemas.microsoft.com/office/powerpoint/2010/main" val="7197313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9627E78-7470-46BD-B59D-0A69FC08A005}"/>
              </a:ext>
            </a:extLst>
          </p:cNvPr>
          <p:cNvSpPr>
            <a:spLocks noGrp="1"/>
          </p:cNvSpPr>
          <p:nvPr>
            <p:ph type="body" sz="quarter" idx="10"/>
          </p:nvPr>
        </p:nvSpPr>
        <p:spPr>
          <a:xfrm>
            <a:off x="152400" y="2001592"/>
            <a:ext cx="17182687" cy="7772400"/>
          </a:xfrm>
        </p:spPr>
        <p:txBody>
          <a:bodyPr>
            <a:noAutofit/>
          </a:bodyPr>
          <a:lstStyle/>
          <a:p>
            <a:pPr marL="742950" indent="-742950" algn="l">
              <a:buAutoNum type="arabicPeriod"/>
            </a:pPr>
            <a:r>
              <a:rPr lang="de-CH" sz="4400" dirty="0"/>
              <a:t>Vor Gott können wir uns nicht verstecken </a:t>
            </a:r>
            <a:r>
              <a:rPr lang="de-CH" sz="4400" i="1" dirty="0"/>
              <a:t>(bleibe ich meiner Berufung treu?)</a:t>
            </a:r>
          </a:p>
          <a:p>
            <a:pPr marL="742950" indent="-742950">
              <a:spcBef>
                <a:spcPts val="1800"/>
              </a:spcBef>
              <a:buFont typeface="Arial" pitchFamily="34" charset="0"/>
              <a:buAutoNum type="arabicPeriod"/>
            </a:pPr>
            <a:r>
              <a:rPr lang="de-CH" sz="4400" dirty="0"/>
              <a:t>Irgendwann wird jeder erkennen, wer Gott ist </a:t>
            </a:r>
            <a:r>
              <a:rPr lang="de-CH" sz="4400" i="1" dirty="0"/>
              <a:t>(wie denke und rede ich von und über die Ewigkeit?)</a:t>
            </a:r>
            <a:endParaRPr lang="de-CH" sz="4400" dirty="0"/>
          </a:p>
          <a:p>
            <a:pPr marL="742950" indent="-742950">
              <a:spcBef>
                <a:spcPts val="1800"/>
              </a:spcBef>
              <a:buFont typeface="Arial" pitchFamily="34" charset="0"/>
              <a:buAutoNum type="arabicPeriod"/>
            </a:pPr>
            <a:r>
              <a:rPr lang="de-CH" sz="4400" dirty="0"/>
              <a:t>Gottes Gnade ist grenzenlos </a:t>
            </a:r>
            <a:r>
              <a:rPr lang="de-CH" sz="4400" i="1" dirty="0"/>
              <a:t>(gibt es Menschen, die ich als hoffnungslose Fälle betrachte?)</a:t>
            </a:r>
            <a:endParaRPr lang="de-CH" sz="4400" dirty="0"/>
          </a:p>
        </p:txBody>
      </p:sp>
      <p:sp>
        <p:nvSpPr>
          <p:cNvPr id="5" name="Rechteck 4">
            <a:extLst>
              <a:ext uri="{FF2B5EF4-FFF2-40B4-BE49-F238E27FC236}">
                <a16:creationId xmlns:a16="http://schemas.microsoft.com/office/drawing/2014/main" id="{3A889531-6A49-605A-DF05-E0E7B2550890}"/>
              </a:ext>
            </a:extLst>
          </p:cNvPr>
          <p:cNvSpPr/>
          <p:nvPr/>
        </p:nvSpPr>
        <p:spPr>
          <a:xfrm>
            <a:off x="486886" y="513008"/>
            <a:ext cx="5520614" cy="923330"/>
          </a:xfrm>
          <a:prstGeom prst="rect">
            <a:avLst/>
          </a:prstGeom>
          <a:noFill/>
          <a:ln>
            <a:noFill/>
          </a:ln>
        </p:spPr>
        <p:txBody>
          <a:bodyPr wrap="none" lIns="91440" tIns="45720" rIns="91440" bIns="45720">
            <a:spAutoFit/>
          </a:bodyPr>
          <a:lstStyle/>
          <a:p>
            <a:r>
              <a:rPr lang="de-DE" sz="5400" b="1" dirty="0">
                <a:solidFill>
                  <a:schemeClr val="bg1"/>
                </a:solidFill>
              </a:rPr>
              <a:t>Zusammenfassung</a:t>
            </a:r>
            <a:endParaRPr lang="de-DE" sz="5400" b="1" i="1" dirty="0">
              <a:solidFill>
                <a:schemeClr val="bg1"/>
              </a:solidFill>
            </a:endParaRPr>
          </a:p>
        </p:txBody>
      </p:sp>
    </p:spTree>
    <p:extLst>
      <p:ext uri="{BB962C8B-B14F-4D97-AF65-F5344CB8AC3E}">
        <p14:creationId xmlns:p14="http://schemas.microsoft.com/office/powerpoint/2010/main" val="377669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9627E78-7470-46BD-B59D-0A69FC08A005}"/>
              </a:ext>
            </a:extLst>
          </p:cNvPr>
          <p:cNvSpPr>
            <a:spLocks noGrp="1"/>
          </p:cNvSpPr>
          <p:nvPr>
            <p:ph type="body" sz="quarter" idx="10"/>
          </p:nvPr>
        </p:nvSpPr>
        <p:spPr>
          <a:xfrm>
            <a:off x="152400" y="2001592"/>
            <a:ext cx="17182687" cy="7772400"/>
          </a:xfrm>
        </p:spPr>
        <p:txBody>
          <a:bodyPr>
            <a:noAutofit/>
          </a:bodyPr>
          <a:lstStyle/>
          <a:p>
            <a:pPr marL="742950" indent="-742950" algn="l">
              <a:buAutoNum type="arabicPeriod"/>
            </a:pPr>
            <a:r>
              <a:rPr lang="de-CH" sz="4400" dirty="0"/>
              <a:t>Vor Gott können wir uns nicht verstecken </a:t>
            </a:r>
            <a:r>
              <a:rPr lang="de-CH" sz="4400" i="1" dirty="0"/>
              <a:t>(bleibe ich meiner Berufung treu?)</a:t>
            </a:r>
          </a:p>
          <a:p>
            <a:pPr marL="742950" indent="-742950">
              <a:spcBef>
                <a:spcPts val="1800"/>
              </a:spcBef>
              <a:buFont typeface="Arial" pitchFamily="34" charset="0"/>
              <a:buAutoNum type="arabicPeriod"/>
            </a:pPr>
            <a:r>
              <a:rPr lang="de-CH" sz="4400" dirty="0"/>
              <a:t>Irgendwann wird jeder erkennen, wer Gott ist </a:t>
            </a:r>
            <a:r>
              <a:rPr lang="de-CH" sz="4400" i="1" dirty="0"/>
              <a:t>(wie denke und rede ich von und über die Ewigkeit?)</a:t>
            </a:r>
            <a:endParaRPr lang="de-CH" sz="4400" dirty="0"/>
          </a:p>
          <a:p>
            <a:pPr marL="742950" indent="-742950">
              <a:spcBef>
                <a:spcPts val="1800"/>
              </a:spcBef>
              <a:buFont typeface="Arial" pitchFamily="34" charset="0"/>
              <a:buAutoNum type="arabicPeriod"/>
            </a:pPr>
            <a:r>
              <a:rPr lang="de-CH" sz="4400" dirty="0"/>
              <a:t>Gottes Gnade ist grenzenlos </a:t>
            </a:r>
            <a:r>
              <a:rPr lang="de-CH" sz="4400" i="1" dirty="0"/>
              <a:t>(gibt es Menschen, die ich als hoffnungslose Fälle betrachte?)</a:t>
            </a:r>
            <a:endParaRPr lang="de-CH" sz="4400" dirty="0"/>
          </a:p>
          <a:p>
            <a:pPr marL="742950" indent="-742950">
              <a:spcBef>
                <a:spcPts val="1800"/>
              </a:spcBef>
              <a:buFont typeface="Arial" pitchFamily="34" charset="0"/>
              <a:buAutoNum type="arabicPeriod"/>
            </a:pPr>
            <a:r>
              <a:rPr lang="de-CH" sz="4400" dirty="0"/>
              <a:t>Gott ist der ganz Andere </a:t>
            </a:r>
            <a:r>
              <a:rPr lang="de-CH" sz="4400" i="1" dirty="0"/>
              <a:t>(gibt es Personen(gruppen), denen ich Gottes Gnade missgönne?)</a:t>
            </a:r>
            <a:endParaRPr lang="de-DE" sz="4400" dirty="0"/>
          </a:p>
        </p:txBody>
      </p:sp>
      <p:sp>
        <p:nvSpPr>
          <p:cNvPr id="5" name="Rechteck 4">
            <a:extLst>
              <a:ext uri="{FF2B5EF4-FFF2-40B4-BE49-F238E27FC236}">
                <a16:creationId xmlns:a16="http://schemas.microsoft.com/office/drawing/2014/main" id="{3A889531-6A49-605A-DF05-E0E7B2550890}"/>
              </a:ext>
            </a:extLst>
          </p:cNvPr>
          <p:cNvSpPr/>
          <p:nvPr/>
        </p:nvSpPr>
        <p:spPr>
          <a:xfrm>
            <a:off x="486886" y="513008"/>
            <a:ext cx="5520614" cy="923330"/>
          </a:xfrm>
          <a:prstGeom prst="rect">
            <a:avLst/>
          </a:prstGeom>
          <a:noFill/>
          <a:ln>
            <a:noFill/>
          </a:ln>
        </p:spPr>
        <p:txBody>
          <a:bodyPr wrap="none" lIns="91440" tIns="45720" rIns="91440" bIns="45720">
            <a:spAutoFit/>
          </a:bodyPr>
          <a:lstStyle/>
          <a:p>
            <a:r>
              <a:rPr lang="de-DE" sz="5400" b="1" dirty="0">
                <a:solidFill>
                  <a:schemeClr val="bg1"/>
                </a:solidFill>
              </a:rPr>
              <a:t>Zusammenfassung</a:t>
            </a:r>
            <a:endParaRPr lang="de-DE" sz="5400" b="1" i="1" dirty="0">
              <a:solidFill>
                <a:schemeClr val="bg1"/>
              </a:solidFill>
            </a:endParaRPr>
          </a:p>
        </p:txBody>
      </p:sp>
    </p:spTree>
    <p:extLst>
      <p:ext uri="{BB962C8B-B14F-4D97-AF65-F5344CB8AC3E}">
        <p14:creationId xmlns:p14="http://schemas.microsoft.com/office/powerpoint/2010/main" val="2782026835"/>
      </p:ext>
    </p:extLst>
  </p:cSld>
  <p:clrMapOvr>
    <a:masterClrMapping/>
  </p:clrMapOvr>
</p:sld>
</file>

<file path=ppt/theme/theme1.xml><?xml version="1.0" encoding="utf-8"?>
<a:theme xmlns:a="http://schemas.openxmlformats.org/drawingml/2006/main" name="Folien Evang. Ber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lIns="0" tIns="0" rIns="0" bIns="0" rtlCol="0" anchor="t">
        <a:spAutoFit/>
      </a:bodyPr>
      <a:lstStyle>
        <a:defPPr algn="l">
          <a:lnSpc>
            <a:spcPts val="6840"/>
          </a:lnSpc>
          <a:defRPr sz="5700" dirty="0" err="1">
            <a:solidFill>
              <a:srgbClr val="FFFFFF"/>
            </a:solidFill>
            <a:latin typeface="Montserrat"/>
          </a:defRPr>
        </a:defPPr>
      </a:lstStyle>
    </a:txDef>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817</Words>
  <Application>Microsoft Office PowerPoint</Application>
  <PresentationFormat>Benutzerdefiniert</PresentationFormat>
  <Paragraphs>60</Paragraphs>
  <Slides>15</Slides>
  <Notes>15</Notes>
  <HiddenSlides>0</HiddenSlides>
  <MMClips>0</MMClips>
  <ScaleCrop>false</ScaleCrop>
  <HeadingPairs>
    <vt:vector size="8" baseType="variant">
      <vt:variant>
        <vt:lpstr>Verwendete Schriftarten</vt:lpstr>
      </vt:variant>
      <vt:variant>
        <vt:i4>6</vt:i4>
      </vt:variant>
      <vt:variant>
        <vt:lpstr>Design</vt:lpstr>
      </vt:variant>
      <vt:variant>
        <vt:i4>1</vt:i4>
      </vt:variant>
      <vt:variant>
        <vt:lpstr>Folientitel</vt:lpstr>
      </vt:variant>
      <vt:variant>
        <vt:i4>15</vt:i4>
      </vt:variant>
      <vt:variant>
        <vt:lpstr>Zielgruppenorientierte Präsentationen</vt:lpstr>
      </vt:variant>
      <vt:variant>
        <vt:i4>1</vt:i4>
      </vt:variant>
    </vt:vector>
  </HeadingPairs>
  <TitlesOfParts>
    <vt:vector size="23" baseType="lpstr">
      <vt:lpstr>Montserrat Extra-Bold</vt:lpstr>
      <vt:lpstr>Calibri</vt:lpstr>
      <vt:lpstr>Montserrat</vt:lpstr>
      <vt:lpstr>Montserrat Classic</vt:lpstr>
      <vt:lpstr>Arial</vt:lpstr>
      <vt:lpstr>Montserrat Classic Bold</vt:lpstr>
      <vt:lpstr>Folien Evang. Berg</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Export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Folien GD</dc:title>
  <dc:creator>Silvan</dc:creator>
  <cp:lastModifiedBy>Remo Kleiner-Dunkel</cp:lastModifiedBy>
  <cp:revision>126</cp:revision>
  <cp:lastPrinted>2021-11-19T13:19:55Z</cp:lastPrinted>
  <dcterms:created xsi:type="dcterms:W3CDTF">2006-08-16T00:00:00Z</dcterms:created>
  <dcterms:modified xsi:type="dcterms:W3CDTF">2022-07-04T09:13:11Z</dcterms:modified>
  <dc:identifier>DAEiCrTTQQ0</dc:identifier>
</cp:coreProperties>
</file>