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2"/>
  </p:notesMasterIdLst>
  <p:sldIdLst>
    <p:sldId id="470" r:id="rId2"/>
    <p:sldId id="554" r:id="rId3"/>
    <p:sldId id="555" r:id="rId4"/>
    <p:sldId id="556" r:id="rId5"/>
    <p:sldId id="545" r:id="rId6"/>
    <p:sldId id="521" r:id="rId7"/>
    <p:sldId id="550" r:id="rId8"/>
    <p:sldId id="551" r:id="rId9"/>
    <p:sldId id="552" r:id="rId10"/>
    <p:sldId id="553" r:id="rId11"/>
  </p:sldIdLst>
  <p:sldSz cx="18288000" cy="10287000"/>
  <p:notesSz cx="6797675" cy="9926638"/>
  <p:embeddedFontLst>
    <p:embeddedFont>
      <p:font typeface="Montserrat" panose="00000500000000000000" pitchFamily="2" charset="0"/>
      <p:regular r:id="rId13"/>
      <p:bold r:id="rId14"/>
      <p:italic r:id="rId15"/>
      <p:boldItalic r:id="rId16"/>
    </p:embeddedFont>
    <p:embeddedFont>
      <p:font typeface="Montserrat Classic" panose="020B0604020202020204" charset="0"/>
      <p:regular r:id="rId17"/>
    </p:embeddedFont>
    <p:embeddedFont>
      <p:font typeface="Montserrat Classic Bold" panose="020B0604020202020204" charset="0"/>
      <p:regular r:id="rId18"/>
    </p:embeddedFont>
    <p:embeddedFont>
      <p:font typeface="Montserrat Extra-Bold" panose="020B0604020202020204" charset="0"/>
      <p:regular r:id="rId1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Begrüssung-Segnung-Abendmahl" id="{3C98166F-DAC1-46A5-A2BF-34216270D412}">
          <p14:sldIdLst>
            <p14:sldId id="470"/>
            <p14:sldId id="554"/>
            <p14:sldId id="555"/>
            <p14:sldId id="556"/>
          </p14:sldIdLst>
        </p14:section>
        <p14:section name="Lesung" id="{74FBB587-DC7C-48D1-B7A5-A08E122716BC}">
          <p14:sldIdLst>
            <p14:sldId id="545"/>
          </p14:sldIdLst>
        </p14:section>
        <p14:section name="Predigt" id="{4F16FDA8-EC14-479E-9E76-AC601A82C0C5}">
          <p14:sldIdLst>
            <p14:sldId id="521"/>
            <p14:sldId id="550"/>
            <p14:sldId id="551"/>
            <p14:sldId id="552"/>
            <p14:sldId id="553"/>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anspeter Herzog" initials="HH" lastIdx="2" clrIdx="0">
    <p:extLst>
      <p:ext uri="{19B8F6BF-5375-455C-9EA6-DF929625EA0E}">
        <p15:presenceInfo xmlns:p15="http://schemas.microsoft.com/office/powerpoint/2012/main" userId="0cc799c176b27188"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A191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95" autoAdjust="0"/>
    <p:restoredTop sz="96247" autoAdjust="0"/>
  </p:normalViewPr>
  <p:slideViewPr>
    <p:cSldViewPr>
      <p:cViewPr varScale="1">
        <p:scale>
          <a:sx n="80" d="100"/>
          <a:sy n="80" d="100"/>
        </p:scale>
        <p:origin x="120" y="360"/>
      </p:cViewPr>
      <p:guideLst>
        <p:guide orient="horz" pos="2160"/>
        <p:guide pos="2880"/>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notesViewPr>
    <p:cSldViewPr>
      <p:cViewPr varScale="1">
        <p:scale>
          <a:sx n="78" d="100"/>
          <a:sy n="78" d="100"/>
        </p:scale>
        <p:origin x="4062" y="9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font" Target="fonts/font6.fntdata"/><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font" Target="fonts/font5.fntdata"/><Relationship Id="rId2" Type="http://schemas.openxmlformats.org/officeDocument/2006/relationships/slide" Target="slides/slide1.xml"/><Relationship Id="rId16" Type="http://schemas.openxmlformats.org/officeDocument/2006/relationships/font" Target="fonts/font4.fntdata"/><Relationship Id="rId20"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font" Target="fonts/font3.fntdata"/><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7.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de-CH"/>
          </a:p>
        </p:txBody>
      </p:sp>
      <p:sp>
        <p:nvSpPr>
          <p:cNvPr id="3" name="Datumsplatzhalt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9125F086-F54D-4DE6-9454-8EFF63BD64FA}" type="datetimeFigureOut">
              <a:rPr lang="de-CH" smtClean="0"/>
              <a:t>30.09.2024</a:t>
            </a:fld>
            <a:endParaRPr lang="de-CH"/>
          </a:p>
        </p:txBody>
      </p:sp>
      <p:sp>
        <p:nvSpPr>
          <p:cNvPr id="4" name="Folienbildplatzhalt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de-CH"/>
          </a:p>
        </p:txBody>
      </p:sp>
      <p:sp>
        <p:nvSpPr>
          <p:cNvPr id="5" name="Notizenplatzhalt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6" name="Fußzeilenplatzhalt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de-CH"/>
          </a:p>
        </p:txBody>
      </p:sp>
      <p:sp>
        <p:nvSpPr>
          <p:cNvPr id="7" name="Foliennummernplatzhalt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91B5A462-92A8-4032-B9CF-90F1F76DA83F}" type="slidenum">
              <a:rPr lang="de-CH" smtClean="0"/>
              <a:t>‹Nr.›</a:t>
            </a:fld>
            <a:endParaRPr lang="de-CH"/>
          </a:p>
        </p:txBody>
      </p:sp>
    </p:spTree>
    <p:extLst>
      <p:ext uri="{BB962C8B-B14F-4D97-AF65-F5344CB8AC3E}">
        <p14:creationId xmlns:p14="http://schemas.microsoft.com/office/powerpoint/2010/main" val="34490821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a:p>
        </p:txBody>
      </p:sp>
      <p:sp>
        <p:nvSpPr>
          <p:cNvPr id="4" name="Foliennummernplatzhalter 3"/>
          <p:cNvSpPr>
            <a:spLocks noGrp="1"/>
          </p:cNvSpPr>
          <p:nvPr>
            <p:ph type="sldNum" sz="quarter" idx="5"/>
          </p:nvPr>
        </p:nvSpPr>
        <p:spPr/>
        <p:txBody>
          <a:bodyPr/>
          <a:lstStyle/>
          <a:p>
            <a:fld id="{91B5A462-92A8-4032-B9CF-90F1F76DA83F}" type="slidenum">
              <a:rPr lang="de-CH" smtClean="0"/>
              <a:t>1</a:t>
            </a:fld>
            <a:endParaRPr lang="de-CH"/>
          </a:p>
        </p:txBody>
      </p:sp>
    </p:spTree>
    <p:extLst>
      <p:ext uri="{BB962C8B-B14F-4D97-AF65-F5344CB8AC3E}">
        <p14:creationId xmlns:p14="http://schemas.microsoft.com/office/powerpoint/2010/main" val="37388029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a:p>
        </p:txBody>
      </p:sp>
      <p:sp>
        <p:nvSpPr>
          <p:cNvPr id="4" name="Foliennummernplatzhalter 3"/>
          <p:cNvSpPr>
            <a:spLocks noGrp="1"/>
          </p:cNvSpPr>
          <p:nvPr>
            <p:ph type="sldNum" sz="quarter" idx="5"/>
          </p:nvPr>
        </p:nvSpPr>
        <p:spPr/>
        <p:txBody>
          <a:bodyPr/>
          <a:lstStyle/>
          <a:p>
            <a:fld id="{91B5A462-92A8-4032-B9CF-90F1F76DA83F}" type="slidenum">
              <a:rPr lang="de-CH" smtClean="0"/>
              <a:t>2</a:t>
            </a:fld>
            <a:endParaRPr lang="de-CH"/>
          </a:p>
        </p:txBody>
      </p:sp>
    </p:spTree>
    <p:extLst>
      <p:ext uri="{BB962C8B-B14F-4D97-AF65-F5344CB8AC3E}">
        <p14:creationId xmlns:p14="http://schemas.microsoft.com/office/powerpoint/2010/main" val="32404275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a:p>
        </p:txBody>
      </p:sp>
      <p:sp>
        <p:nvSpPr>
          <p:cNvPr id="4" name="Foliennummernplatzhalter 3"/>
          <p:cNvSpPr>
            <a:spLocks noGrp="1"/>
          </p:cNvSpPr>
          <p:nvPr>
            <p:ph type="sldNum" sz="quarter" idx="5"/>
          </p:nvPr>
        </p:nvSpPr>
        <p:spPr/>
        <p:txBody>
          <a:bodyPr/>
          <a:lstStyle/>
          <a:p>
            <a:fld id="{91B5A462-92A8-4032-B9CF-90F1F76DA83F}" type="slidenum">
              <a:rPr lang="de-CH" smtClean="0"/>
              <a:t>3</a:t>
            </a:fld>
            <a:endParaRPr lang="de-CH"/>
          </a:p>
        </p:txBody>
      </p:sp>
    </p:spTree>
    <p:extLst>
      <p:ext uri="{BB962C8B-B14F-4D97-AF65-F5344CB8AC3E}">
        <p14:creationId xmlns:p14="http://schemas.microsoft.com/office/powerpoint/2010/main" val="42534913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a:p>
        </p:txBody>
      </p:sp>
      <p:sp>
        <p:nvSpPr>
          <p:cNvPr id="4" name="Foliennummernplatzhalter 3"/>
          <p:cNvSpPr>
            <a:spLocks noGrp="1"/>
          </p:cNvSpPr>
          <p:nvPr>
            <p:ph type="sldNum" sz="quarter" idx="5"/>
          </p:nvPr>
        </p:nvSpPr>
        <p:spPr/>
        <p:txBody>
          <a:bodyPr/>
          <a:lstStyle/>
          <a:p>
            <a:fld id="{91B5A462-92A8-4032-B9CF-90F1F76DA83F}" type="slidenum">
              <a:rPr lang="de-CH" smtClean="0"/>
              <a:t>4</a:t>
            </a:fld>
            <a:endParaRPr lang="de-CH"/>
          </a:p>
        </p:txBody>
      </p:sp>
    </p:spTree>
    <p:extLst>
      <p:ext uri="{BB962C8B-B14F-4D97-AF65-F5344CB8AC3E}">
        <p14:creationId xmlns:p14="http://schemas.microsoft.com/office/powerpoint/2010/main" val="10085782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a:p>
        </p:txBody>
      </p:sp>
      <p:sp>
        <p:nvSpPr>
          <p:cNvPr id="4" name="Foliennummernplatzhalter 3"/>
          <p:cNvSpPr>
            <a:spLocks noGrp="1"/>
          </p:cNvSpPr>
          <p:nvPr>
            <p:ph type="sldNum" sz="quarter" idx="5"/>
          </p:nvPr>
        </p:nvSpPr>
        <p:spPr/>
        <p:txBody>
          <a:bodyPr/>
          <a:lstStyle/>
          <a:p>
            <a:fld id="{91B5A462-92A8-4032-B9CF-90F1F76DA83F}" type="slidenum">
              <a:rPr lang="de-CH" smtClean="0"/>
              <a:t>5</a:t>
            </a:fld>
            <a:endParaRPr lang="de-CH"/>
          </a:p>
        </p:txBody>
      </p:sp>
    </p:spTree>
    <p:extLst>
      <p:ext uri="{BB962C8B-B14F-4D97-AF65-F5344CB8AC3E}">
        <p14:creationId xmlns:p14="http://schemas.microsoft.com/office/powerpoint/2010/main" val="1295337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a:p>
        </p:txBody>
      </p:sp>
      <p:sp>
        <p:nvSpPr>
          <p:cNvPr id="4" name="Foliennummernplatzhalter 3"/>
          <p:cNvSpPr>
            <a:spLocks noGrp="1"/>
          </p:cNvSpPr>
          <p:nvPr>
            <p:ph type="sldNum" sz="quarter" idx="5"/>
          </p:nvPr>
        </p:nvSpPr>
        <p:spPr/>
        <p:txBody>
          <a:bodyPr/>
          <a:lstStyle/>
          <a:p>
            <a:fld id="{91B5A462-92A8-4032-B9CF-90F1F76DA83F}" type="slidenum">
              <a:rPr lang="de-CH" smtClean="0"/>
              <a:t>6</a:t>
            </a:fld>
            <a:endParaRPr lang="de-CH"/>
          </a:p>
        </p:txBody>
      </p:sp>
    </p:spTree>
    <p:extLst>
      <p:ext uri="{BB962C8B-B14F-4D97-AF65-F5344CB8AC3E}">
        <p14:creationId xmlns:p14="http://schemas.microsoft.com/office/powerpoint/2010/main" val="13554191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a:p>
        </p:txBody>
      </p:sp>
      <p:sp>
        <p:nvSpPr>
          <p:cNvPr id="4" name="Foliennummernplatzhalter 3"/>
          <p:cNvSpPr>
            <a:spLocks noGrp="1"/>
          </p:cNvSpPr>
          <p:nvPr>
            <p:ph type="sldNum" sz="quarter" idx="5"/>
          </p:nvPr>
        </p:nvSpPr>
        <p:spPr/>
        <p:txBody>
          <a:bodyPr/>
          <a:lstStyle/>
          <a:p>
            <a:fld id="{91B5A462-92A8-4032-B9CF-90F1F76DA83F}" type="slidenum">
              <a:rPr lang="de-CH" smtClean="0"/>
              <a:t>7</a:t>
            </a:fld>
            <a:endParaRPr lang="de-CH"/>
          </a:p>
        </p:txBody>
      </p:sp>
    </p:spTree>
    <p:extLst>
      <p:ext uri="{BB962C8B-B14F-4D97-AF65-F5344CB8AC3E}">
        <p14:creationId xmlns:p14="http://schemas.microsoft.com/office/powerpoint/2010/main" val="41949250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a:p>
        </p:txBody>
      </p:sp>
      <p:sp>
        <p:nvSpPr>
          <p:cNvPr id="4" name="Foliennummernplatzhalter 3"/>
          <p:cNvSpPr>
            <a:spLocks noGrp="1"/>
          </p:cNvSpPr>
          <p:nvPr>
            <p:ph type="sldNum" sz="quarter" idx="5"/>
          </p:nvPr>
        </p:nvSpPr>
        <p:spPr/>
        <p:txBody>
          <a:bodyPr/>
          <a:lstStyle/>
          <a:p>
            <a:fld id="{91B5A462-92A8-4032-B9CF-90F1F76DA83F}" type="slidenum">
              <a:rPr lang="de-CH" smtClean="0"/>
              <a:t>8</a:t>
            </a:fld>
            <a:endParaRPr lang="de-CH"/>
          </a:p>
        </p:txBody>
      </p:sp>
    </p:spTree>
    <p:extLst>
      <p:ext uri="{BB962C8B-B14F-4D97-AF65-F5344CB8AC3E}">
        <p14:creationId xmlns:p14="http://schemas.microsoft.com/office/powerpoint/2010/main" val="7209349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a:p>
        </p:txBody>
      </p:sp>
      <p:sp>
        <p:nvSpPr>
          <p:cNvPr id="4" name="Foliennummernplatzhalter 3"/>
          <p:cNvSpPr>
            <a:spLocks noGrp="1"/>
          </p:cNvSpPr>
          <p:nvPr>
            <p:ph type="sldNum" sz="quarter" idx="5"/>
          </p:nvPr>
        </p:nvSpPr>
        <p:spPr/>
        <p:txBody>
          <a:bodyPr/>
          <a:lstStyle/>
          <a:p>
            <a:fld id="{91B5A462-92A8-4032-B9CF-90F1F76DA83F}" type="slidenum">
              <a:rPr lang="de-CH" smtClean="0"/>
              <a:t>9</a:t>
            </a:fld>
            <a:endParaRPr lang="de-CH"/>
          </a:p>
        </p:txBody>
      </p:sp>
    </p:spTree>
    <p:extLst>
      <p:ext uri="{BB962C8B-B14F-4D97-AF65-F5344CB8AC3E}">
        <p14:creationId xmlns:p14="http://schemas.microsoft.com/office/powerpoint/2010/main" val="8393683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a:p>
        </p:txBody>
      </p:sp>
      <p:sp>
        <p:nvSpPr>
          <p:cNvPr id="4" name="Foliennummernplatzhalter 3"/>
          <p:cNvSpPr>
            <a:spLocks noGrp="1"/>
          </p:cNvSpPr>
          <p:nvPr>
            <p:ph type="sldNum" sz="quarter" idx="5"/>
          </p:nvPr>
        </p:nvSpPr>
        <p:spPr/>
        <p:txBody>
          <a:bodyPr/>
          <a:lstStyle/>
          <a:p>
            <a:fld id="{91B5A462-92A8-4032-B9CF-90F1F76DA83F}" type="slidenum">
              <a:rPr lang="de-CH" smtClean="0"/>
              <a:t>10</a:t>
            </a:fld>
            <a:endParaRPr lang="de-CH"/>
          </a:p>
        </p:txBody>
      </p:sp>
    </p:spTree>
    <p:extLst>
      <p:ext uri="{BB962C8B-B14F-4D97-AF65-F5344CB8AC3E}">
        <p14:creationId xmlns:p14="http://schemas.microsoft.com/office/powerpoint/2010/main" val="272364490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sv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9.svg"/></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11.png"/></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Herzlich Willkommen">
    <p:spTree>
      <p:nvGrpSpPr>
        <p:cNvPr id="1" name=""/>
        <p:cNvGrpSpPr/>
        <p:nvPr/>
      </p:nvGrpSpPr>
      <p:grpSpPr>
        <a:xfrm>
          <a:off x="0" y="0"/>
          <a:ext cx="0" cy="0"/>
          <a:chOff x="0" y="0"/>
          <a:chExt cx="0" cy="0"/>
        </a:xfrm>
      </p:grpSpPr>
      <p:pic>
        <p:nvPicPr>
          <p:cNvPr id="11" name="Picture 2">
            <a:extLst>
              <a:ext uri="{FF2B5EF4-FFF2-40B4-BE49-F238E27FC236}">
                <a16:creationId xmlns:a16="http://schemas.microsoft.com/office/drawing/2014/main" id="{911F426A-840C-464A-A395-4F497556BCD7}"/>
              </a:ext>
            </a:extLst>
          </p:cNvPr>
          <p:cNvPicPr>
            <a:picLocks noChangeAspect="1"/>
          </p:cNvPicPr>
          <p:nvPr userDrawn="1"/>
        </p:nvPicPr>
        <p:blipFill>
          <a:blip r:embed="rId2"/>
          <a:srcRect/>
          <a:stretch>
            <a:fillRect/>
          </a:stretch>
        </p:blipFill>
        <p:spPr>
          <a:xfrm>
            <a:off x="1028700" y="1028700"/>
            <a:ext cx="5537274" cy="2484852"/>
          </a:xfrm>
          <a:prstGeom prst="rect">
            <a:avLst/>
          </a:prstGeom>
        </p:spPr>
      </p:pic>
      <p:sp>
        <p:nvSpPr>
          <p:cNvPr id="12" name="AutoShape 3">
            <a:extLst>
              <a:ext uri="{FF2B5EF4-FFF2-40B4-BE49-F238E27FC236}">
                <a16:creationId xmlns:a16="http://schemas.microsoft.com/office/drawing/2014/main" id="{7E2891D5-DC87-46BC-B8AD-CF27B7C55CCF}"/>
              </a:ext>
            </a:extLst>
          </p:cNvPr>
          <p:cNvSpPr/>
          <p:nvPr userDrawn="1"/>
        </p:nvSpPr>
        <p:spPr>
          <a:xfrm>
            <a:off x="0" y="4245358"/>
            <a:ext cx="15136231" cy="5611708"/>
          </a:xfrm>
          <a:prstGeom prst="rect">
            <a:avLst/>
          </a:prstGeom>
          <a:solidFill>
            <a:srgbClr val="AA1919"/>
          </a:solidFill>
        </p:spPr>
      </p:sp>
      <p:sp>
        <p:nvSpPr>
          <p:cNvPr id="13" name="TextBox 4">
            <a:extLst>
              <a:ext uri="{FF2B5EF4-FFF2-40B4-BE49-F238E27FC236}">
                <a16:creationId xmlns:a16="http://schemas.microsoft.com/office/drawing/2014/main" id="{75E9986B-80E2-43F2-BD85-1BF9BB00FAEE}"/>
              </a:ext>
            </a:extLst>
          </p:cNvPr>
          <p:cNvSpPr txBox="1"/>
          <p:nvPr userDrawn="1"/>
        </p:nvSpPr>
        <p:spPr>
          <a:xfrm>
            <a:off x="738894" y="4791243"/>
            <a:ext cx="10936022" cy="4356215"/>
          </a:xfrm>
          <a:prstGeom prst="rect">
            <a:avLst/>
          </a:prstGeom>
        </p:spPr>
        <p:txBody>
          <a:bodyPr lIns="0" tIns="0" rIns="0" bIns="0" rtlCol="0" anchor="t">
            <a:spAutoFit/>
          </a:bodyPr>
          <a:lstStyle/>
          <a:p>
            <a:pPr>
              <a:lnSpc>
                <a:spcPts val="10560"/>
              </a:lnSpc>
            </a:pPr>
            <a:r>
              <a:rPr lang="en-US" sz="9600" dirty="0">
                <a:solidFill>
                  <a:srgbClr val="FFFFFF"/>
                </a:solidFill>
                <a:latin typeface="Montserrat Extra-Bold"/>
              </a:rPr>
              <a:t>HERZLICH</a:t>
            </a:r>
          </a:p>
          <a:p>
            <a:pPr>
              <a:lnSpc>
                <a:spcPts val="10560"/>
              </a:lnSpc>
            </a:pPr>
            <a:r>
              <a:rPr lang="en-US" sz="9600" dirty="0">
                <a:solidFill>
                  <a:srgbClr val="FFFFFF"/>
                </a:solidFill>
                <a:latin typeface="Montserrat Extra-Bold"/>
              </a:rPr>
              <a:t>WILLKOMMEN</a:t>
            </a:r>
          </a:p>
          <a:p>
            <a:pPr>
              <a:lnSpc>
                <a:spcPts val="2640"/>
              </a:lnSpc>
            </a:pPr>
            <a:endParaRPr lang="en-US" sz="9600" dirty="0">
              <a:solidFill>
                <a:srgbClr val="FFFFFF"/>
              </a:solidFill>
              <a:latin typeface="Montserrat Extra-Bold"/>
            </a:endParaRPr>
          </a:p>
          <a:p>
            <a:pPr>
              <a:lnSpc>
                <a:spcPts val="10560"/>
              </a:lnSpc>
            </a:pPr>
            <a:r>
              <a:rPr lang="en-US" sz="9600" dirty="0" err="1">
                <a:solidFill>
                  <a:srgbClr val="FFFFFF"/>
                </a:solidFill>
                <a:latin typeface="Montserrat"/>
              </a:rPr>
              <a:t>zum</a:t>
            </a:r>
            <a:r>
              <a:rPr lang="en-US" sz="9600" dirty="0">
                <a:solidFill>
                  <a:srgbClr val="FFFFFF"/>
                </a:solidFill>
                <a:latin typeface="Montserrat"/>
              </a:rPr>
              <a:t> </a:t>
            </a:r>
            <a:r>
              <a:rPr lang="en-US" sz="9600" dirty="0" err="1">
                <a:solidFill>
                  <a:srgbClr val="FFFFFF"/>
                </a:solidFill>
                <a:latin typeface="Montserrat"/>
              </a:rPr>
              <a:t>Gottesdienst</a:t>
            </a:r>
            <a:endParaRPr lang="en-US" sz="9600" dirty="0">
              <a:solidFill>
                <a:srgbClr val="FFFFFF"/>
              </a:solidFill>
              <a:latin typeface="Montserrat"/>
            </a:endParaRPr>
          </a:p>
        </p:txBody>
      </p:sp>
      <p:sp>
        <p:nvSpPr>
          <p:cNvPr id="14" name="AutoShape 5">
            <a:extLst>
              <a:ext uri="{FF2B5EF4-FFF2-40B4-BE49-F238E27FC236}">
                <a16:creationId xmlns:a16="http://schemas.microsoft.com/office/drawing/2014/main" id="{56EA58EE-BCFC-481C-A26A-021816E29F5F}"/>
              </a:ext>
            </a:extLst>
          </p:cNvPr>
          <p:cNvSpPr/>
          <p:nvPr userDrawn="1"/>
        </p:nvSpPr>
        <p:spPr>
          <a:xfrm rot="16200000">
            <a:off x="1878024" y="6555721"/>
            <a:ext cx="53131" cy="2217090"/>
          </a:xfrm>
          <a:prstGeom prst="rect">
            <a:avLst/>
          </a:prstGeom>
          <a:solidFill>
            <a:srgbClr val="FFFFFF"/>
          </a:solidFill>
        </p:spPr>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chön, sind sie da!">
    <p:spTree>
      <p:nvGrpSpPr>
        <p:cNvPr id="1" name=""/>
        <p:cNvGrpSpPr/>
        <p:nvPr/>
      </p:nvGrpSpPr>
      <p:grpSpPr>
        <a:xfrm>
          <a:off x="0" y="0"/>
          <a:ext cx="0" cy="0"/>
          <a:chOff x="0" y="0"/>
          <a:chExt cx="0" cy="0"/>
        </a:xfrm>
      </p:grpSpPr>
      <p:sp>
        <p:nvSpPr>
          <p:cNvPr id="7" name="TextBox 2">
            <a:extLst>
              <a:ext uri="{FF2B5EF4-FFF2-40B4-BE49-F238E27FC236}">
                <a16:creationId xmlns:a16="http://schemas.microsoft.com/office/drawing/2014/main" id="{42D8C13E-3D1C-43E6-AF6C-98DFE2E86D08}"/>
              </a:ext>
            </a:extLst>
          </p:cNvPr>
          <p:cNvSpPr txBox="1"/>
          <p:nvPr userDrawn="1"/>
        </p:nvSpPr>
        <p:spPr>
          <a:xfrm>
            <a:off x="1028700" y="6837070"/>
            <a:ext cx="10663910" cy="1152525"/>
          </a:xfrm>
          <a:prstGeom prst="rect">
            <a:avLst/>
          </a:prstGeom>
        </p:spPr>
        <p:txBody>
          <a:bodyPr lIns="0" tIns="0" rIns="0" bIns="0" rtlCol="0" anchor="t">
            <a:spAutoFit/>
          </a:bodyPr>
          <a:lstStyle/>
          <a:p>
            <a:pPr>
              <a:lnSpc>
                <a:spcPts val="9000"/>
              </a:lnSpc>
            </a:pPr>
            <a:r>
              <a:rPr lang="en-US" sz="7500" dirty="0">
                <a:solidFill>
                  <a:srgbClr val="000000"/>
                </a:solidFill>
                <a:latin typeface="Montserrat Extra-Bold"/>
              </a:rPr>
              <a:t>SCHÖN, SIND SIE DA!</a:t>
            </a:r>
          </a:p>
        </p:txBody>
      </p:sp>
      <p:sp>
        <p:nvSpPr>
          <p:cNvPr id="8" name="AutoShape 3">
            <a:extLst>
              <a:ext uri="{FF2B5EF4-FFF2-40B4-BE49-F238E27FC236}">
                <a16:creationId xmlns:a16="http://schemas.microsoft.com/office/drawing/2014/main" id="{8C62100B-FFCC-4690-890A-4CCAD31C85C2}"/>
              </a:ext>
            </a:extLst>
          </p:cNvPr>
          <p:cNvSpPr/>
          <p:nvPr userDrawn="1"/>
        </p:nvSpPr>
        <p:spPr>
          <a:xfrm rot="16200000">
            <a:off x="2113432" y="8125943"/>
            <a:ext cx="47625" cy="2217090"/>
          </a:xfrm>
          <a:prstGeom prst="rect">
            <a:avLst/>
          </a:prstGeom>
          <a:solidFill>
            <a:srgbClr val="AA1919"/>
          </a:solidFill>
        </p:spPr>
      </p:sp>
      <p:pic>
        <p:nvPicPr>
          <p:cNvPr id="9" name="Picture 4">
            <a:extLst>
              <a:ext uri="{FF2B5EF4-FFF2-40B4-BE49-F238E27FC236}">
                <a16:creationId xmlns:a16="http://schemas.microsoft.com/office/drawing/2014/main" id="{744735D5-328E-4043-AC02-209CEBB42922}"/>
              </a:ext>
            </a:extLst>
          </p:cNvPr>
          <p:cNvPicPr>
            <a:picLocks noChangeAspect="1"/>
          </p:cNvPicPr>
          <p:nvPr userDrawn="1"/>
        </p:nvPicPr>
        <p:blipFill>
          <a:blip r:embed="rId2"/>
          <a:srcRect/>
          <a:stretch>
            <a:fillRect/>
          </a:stretch>
        </p:blipFill>
        <p:spPr>
          <a:xfrm>
            <a:off x="1028700" y="1028700"/>
            <a:ext cx="3462535" cy="1553812"/>
          </a:xfrm>
          <a:prstGeom prst="rect">
            <a:avLst/>
          </a:prstGeom>
        </p:spPr>
      </p:pic>
      <p:sp>
        <p:nvSpPr>
          <p:cNvPr id="10" name="TextBox 5">
            <a:extLst>
              <a:ext uri="{FF2B5EF4-FFF2-40B4-BE49-F238E27FC236}">
                <a16:creationId xmlns:a16="http://schemas.microsoft.com/office/drawing/2014/main" id="{55C0ED0B-1555-428C-91A0-53D8FCD198F6}"/>
              </a:ext>
            </a:extLst>
          </p:cNvPr>
          <p:cNvSpPr txBox="1"/>
          <p:nvPr userDrawn="1"/>
        </p:nvSpPr>
        <p:spPr>
          <a:xfrm>
            <a:off x="1028700" y="7887197"/>
            <a:ext cx="10663910" cy="1152525"/>
          </a:xfrm>
          <a:prstGeom prst="rect">
            <a:avLst/>
          </a:prstGeom>
        </p:spPr>
        <p:txBody>
          <a:bodyPr lIns="0" tIns="0" rIns="0" bIns="0" rtlCol="0" anchor="t">
            <a:spAutoFit/>
          </a:bodyPr>
          <a:lstStyle/>
          <a:p>
            <a:pPr>
              <a:lnSpc>
                <a:spcPts val="9000"/>
              </a:lnSpc>
            </a:pPr>
            <a:r>
              <a:rPr lang="en-US" sz="7500">
                <a:solidFill>
                  <a:srgbClr val="000000"/>
                </a:solidFill>
                <a:latin typeface="Montserrat Classic"/>
              </a:rPr>
              <a:t>Gleich geht es los...</a:t>
            </a:r>
          </a:p>
        </p:txBody>
      </p:sp>
      <p:sp>
        <p:nvSpPr>
          <p:cNvPr id="11" name="AutoShape 6">
            <a:extLst>
              <a:ext uri="{FF2B5EF4-FFF2-40B4-BE49-F238E27FC236}">
                <a16:creationId xmlns:a16="http://schemas.microsoft.com/office/drawing/2014/main" id="{6F144D86-35EB-4007-A5A2-A3BA25A42FC8}"/>
              </a:ext>
            </a:extLst>
          </p:cNvPr>
          <p:cNvSpPr/>
          <p:nvPr userDrawn="1"/>
        </p:nvSpPr>
        <p:spPr>
          <a:xfrm>
            <a:off x="16392966" y="0"/>
            <a:ext cx="1895034" cy="10287000"/>
          </a:xfrm>
          <a:prstGeom prst="rect">
            <a:avLst/>
          </a:prstGeom>
          <a:solidFill>
            <a:srgbClr val="AA1919"/>
          </a:solidFill>
        </p:spPr>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heutiges Programm">
    <p:spTree>
      <p:nvGrpSpPr>
        <p:cNvPr id="1" name=""/>
        <p:cNvGrpSpPr/>
        <p:nvPr/>
      </p:nvGrpSpPr>
      <p:grpSpPr>
        <a:xfrm>
          <a:off x="0" y="0"/>
          <a:ext cx="0" cy="0"/>
          <a:chOff x="0" y="0"/>
          <a:chExt cx="0" cy="0"/>
        </a:xfrm>
      </p:grpSpPr>
      <p:sp>
        <p:nvSpPr>
          <p:cNvPr id="3" name="AutoShape 2">
            <a:extLst>
              <a:ext uri="{FF2B5EF4-FFF2-40B4-BE49-F238E27FC236}">
                <a16:creationId xmlns:a16="http://schemas.microsoft.com/office/drawing/2014/main" id="{543E268F-AEAB-4DBE-AB5D-B4AB2FEC232D}"/>
              </a:ext>
            </a:extLst>
          </p:cNvPr>
          <p:cNvSpPr/>
          <p:nvPr userDrawn="1"/>
        </p:nvSpPr>
        <p:spPr>
          <a:xfrm>
            <a:off x="0" y="8380883"/>
            <a:ext cx="18560462" cy="1906117"/>
          </a:xfrm>
          <a:prstGeom prst="rect">
            <a:avLst/>
          </a:prstGeom>
          <a:solidFill>
            <a:srgbClr val="AA1919"/>
          </a:solidFill>
        </p:spPr>
      </p:sp>
      <p:sp>
        <p:nvSpPr>
          <p:cNvPr id="4" name="TextBox 3">
            <a:extLst>
              <a:ext uri="{FF2B5EF4-FFF2-40B4-BE49-F238E27FC236}">
                <a16:creationId xmlns:a16="http://schemas.microsoft.com/office/drawing/2014/main" id="{A1E6846E-567B-4B09-A20D-87058D6C3D00}"/>
              </a:ext>
            </a:extLst>
          </p:cNvPr>
          <p:cNvSpPr txBox="1"/>
          <p:nvPr userDrawn="1"/>
        </p:nvSpPr>
        <p:spPr>
          <a:xfrm>
            <a:off x="1028700" y="3581765"/>
            <a:ext cx="12943677" cy="1152525"/>
          </a:xfrm>
          <a:prstGeom prst="rect">
            <a:avLst/>
          </a:prstGeom>
        </p:spPr>
        <p:txBody>
          <a:bodyPr lIns="0" tIns="0" rIns="0" bIns="0" rtlCol="0" anchor="t">
            <a:spAutoFit/>
          </a:bodyPr>
          <a:lstStyle/>
          <a:p>
            <a:pPr algn="just">
              <a:lnSpc>
                <a:spcPts val="9000"/>
              </a:lnSpc>
            </a:pPr>
            <a:r>
              <a:rPr lang="en-US" sz="7500" dirty="0">
                <a:solidFill>
                  <a:srgbClr val="000000"/>
                </a:solidFill>
                <a:latin typeface="Montserrat Extra-Bold"/>
              </a:rPr>
              <a:t>HEUTIGES PROGRAMM</a:t>
            </a:r>
          </a:p>
        </p:txBody>
      </p:sp>
      <p:pic>
        <p:nvPicPr>
          <p:cNvPr id="6" name="Picture 5">
            <a:extLst>
              <a:ext uri="{FF2B5EF4-FFF2-40B4-BE49-F238E27FC236}">
                <a16:creationId xmlns:a16="http://schemas.microsoft.com/office/drawing/2014/main" id="{77580D49-D4B0-4586-8AA8-3F8D04B39E19}"/>
              </a:ext>
            </a:extLst>
          </p:cNvPr>
          <p:cNvPicPr>
            <a:picLocks noChangeAspect="1"/>
          </p:cNvPicPr>
          <p:nvPr userDrawn="1"/>
        </p:nvPicPr>
        <p:blipFill>
          <a:blip r:embed="rId2"/>
          <a:srcRect/>
          <a:stretch>
            <a:fillRect/>
          </a:stretch>
        </p:blipFill>
        <p:spPr>
          <a:xfrm>
            <a:off x="1028700" y="1028700"/>
            <a:ext cx="3462535" cy="1553812"/>
          </a:xfrm>
          <a:prstGeom prst="rect">
            <a:avLst/>
          </a:prstGeom>
        </p:spPr>
      </p:pic>
      <p:sp>
        <p:nvSpPr>
          <p:cNvPr id="7" name="AutoShape 6">
            <a:extLst>
              <a:ext uri="{FF2B5EF4-FFF2-40B4-BE49-F238E27FC236}">
                <a16:creationId xmlns:a16="http://schemas.microsoft.com/office/drawing/2014/main" id="{8A04CF19-2FF8-42B9-83A7-CCFD4D5830C5}"/>
              </a:ext>
            </a:extLst>
          </p:cNvPr>
          <p:cNvSpPr/>
          <p:nvPr userDrawn="1"/>
        </p:nvSpPr>
        <p:spPr>
          <a:xfrm rot="16200000">
            <a:off x="2122957" y="3659083"/>
            <a:ext cx="47625" cy="2217090"/>
          </a:xfrm>
          <a:prstGeom prst="rect">
            <a:avLst/>
          </a:prstGeom>
          <a:solidFill>
            <a:srgbClr val="AA1919"/>
          </a:solidFill>
        </p:spPr>
      </p:sp>
      <p:sp>
        <p:nvSpPr>
          <p:cNvPr id="8" name="Textplatzhalter 9">
            <a:extLst>
              <a:ext uri="{FF2B5EF4-FFF2-40B4-BE49-F238E27FC236}">
                <a16:creationId xmlns:a16="http://schemas.microsoft.com/office/drawing/2014/main" id="{9BAFC8AC-A3DE-491A-9BA8-381129D446C1}"/>
              </a:ext>
            </a:extLst>
          </p:cNvPr>
          <p:cNvSpPr>
            <a:spLocks noGrp="1"/>
          </p:cNvSpPr>
          <p:nvPr>
            <p:ph type="body" sz="quarter" idx="10"/>
          </p:nvPr>
        </p:nvSpPr>
        <p:spPr>
          <a:xfrm>
            <a:off x="952500" y="4800966"/>
            <a:ext cx="16268700" cy="3238134"/>
          </a:xfrm>
        </p:spPr>
        <p:txBody>
          <a:bodyPr>
            <a:normAutofit/>
          </a:bodyPr>
          <a:lstStyle>
            <a:lvl1pPr algn="l">
              <a:defRPr lang="de-DE" sz="4800" kern="1200" smtClean="0">
                <a:solidFill>
                  <a:srgbClr val="000000"/>
                </a:solidFill>
                <a:latin typeface="Montserrat Classic"/>
                <a:ea typeface="+mn-ea"/>
                <a:cs typeface="+mn-cs"/>
              </a:defRPr>
            </a:lvl1pPr>
          </a:lstStyle>
          <a:p>
            <a:pPr lvl="0"/>
            <a:r>
              <a:rPr lang="de-DE" dirty="0"/>
              <a:t>Mastertextformat bearbeiten</a:t>
            </a:r>
          </a:p>
        </p:txBody>
      </p:sp>
    </p:spTree>
    <p:extLst>
      <p:ext uri="{BB962C8B-B14F-4D97-AF65-F5344CB8AC3E}">
        <p14:creationId xmlns:p14="http://schemas.microsoft.com/office/powerpoint/2010/main" val="39547238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Predigt nachhören">
    <p:spTree>
      <p:nvGrpSpPr>
        <p:cNvPr id="1" name=""/>
        <p:cNvGrpSpPr/>
        <p:nvPr/>
      </p:nvGrpSpPr>
      <p:grpSpPr>
        <a:xfrm>
          <a:off x="0" y="0"/>
          <a:ext cx="0" cy="0"/>
          <a:chOff x="0" y="0"/>
          <a:chExt cx="0" cy="0"/>
        </a:xfrm>
      </p:grpSpPr>
      <p:sp>
        <p:nvSpPr>
          <p:cNvPr id="3" name="AutoShape 2">
            <a:extLst>
              <a:ext uri="{FF2B5EF4-FFF2-40B4-BE49-F238E27FC236}">
                <a16:creationId xmlns:a16="http://schemas.microsoft.com/office/drawing/2014/main" id="{8D522B50-481E-460E-94F7-19FD0782EF36}"/>
              </a:ext>
            </a:extLst>
          </p:cNvPr>
          <p:cNvSpPr/>
          <p:nvPr userDrawn="1"/>
        </p:nvSpPr>
        <p:spPr>
          <a:xfrm>
            <a:off x="0" y="-296682"/>
            <a:ext cx="19519039" cy="10583682"/>
          </a:xfrm>
          <a:prstGeom prst="rect">
            <a:avLst/>
          </a:prstGeom>
          <a:solidFill>
            <a:srgbClr val="AA1919"/>
          </a:solidFill>
        </p:spPr>
      </p:sp>
      <p:pic>
        <p:nvPicPr>
          <p:cNvPr id="4" name="Picture 3">
            <a:extLst>
              <a:ext uri="{FF2B5EF4-FFF2-40B4-BE49-F238E27FC236}">
                <a16:creationId xmlns:a16="http://schemas.microsoft.com/office/drawing/2014/main" id="{56415A8B-FEEF-4B15-BC01-785FA95EBEE9}"/>
              </a:ext>
            </a:extLst>
          </p:cNvPr>
          <p:cNvPicPr>
            <a:picLocks noChangeAspect="1"/>
          </p:cNvPicPr>
          <p:nvPr userDrawn="1"/>
        </p:nvPicPr>
        <p:blipFill>
          <a:blip r:embed="rId2"/>
          <a:srcRect/>
          <a:stretch>
            <a:fillRect/>
          </a:stretch>
        </p:blipFill>
        <p:spPr>
          <a:xfrm>
            <a:off x="1028700" y="1028700"/>
            <a:ext cx="3462535" cy="1553812"/>
          </a:xfrm>
          <a:prstGeom prst="rect">
            <a:avLst/>
          </a:prstGeom>
        </p:spPr>
      </p:pic>
      <p:sp>
        <p:nvSpPr>
          <p:cNvPr id="5" name="TextBox 4">
            <a:extLst>
              <a:ext uri="{FF2B5EF4-FFF2-40B4-BE49-F238E27FC236}">
                <a16:creationId xmlns:a16="http://schemas.microsoft.com/office/drawing/2014/main" id="{4E93BF99-37DD-4255-BC31-09CF5E2B9671}"/>
              </a:ext>
            </a:extLst>
          </p:cNvPr>
          <p:cNvSpPr txBox="1"/>
          <p:nvPr userDrawn="1"/>
        </p:nvSpPr>
        <p:spPr>
          <a:xfrm>
            <a:off x="1028700" y="3581765"/>
            <a:ext cx="12943677" cy="1152525"/>
          </a:xfrm>
          <a:prstGeom prst="rect">
            <a:avLst/>
          </a:prstGeom>
        </p:spPr>
        <p:txBody>
          <a:bodyPr lIns="0" tIns="0" rIns="0" bIns="0" rtlCol="0" anchor="t">
            <a:spAutoFit/>
          </a:bodyPr>
          <a:lstStyle/>
          <a:p>
            <a:pPr algn="just">
              <a:lnSpc>
                <a:spcPts val="9000"/>
              </a:lnSpc>
            </a:pPr>
            <a:r>
              <a:rPr lang="en-US" sz="7500">
                <a:solidFill>
                  <a:srgbClr val="FFFFFF"/>
                </a:solidFill>
                <a:latin typeface="Montserrat Extra-Bold"/>
              </a:rPr>
              <a:t>PREDIGT NACHHÖREN</a:t>
            </a:r>
          </a:p>
        </p:txBody>
      </p:sp>
      <p:sp>
        <p:nvSpPr>
          <p:cNvPr id="6" name="TextBox 5">
            <a:extLst>
              <a:ext uri="{FF2B5EF4-FFF2-40B4-BE49-F238E27FC236}">
                <a16:creationId xmlns:a16="http://schemas.microsoft.com/office/drawing/2014/main" id="{2F95910C-7D46-49FD-A102-967C319E5051}"/>
              </a:ext>
            </a:extLst>
          </p:cNvPr>
          <p:cNvSpPr txBox="1"/>
          <p:nvPr userDrawn="1"/>
        </p:nvSpPr>
        <p:spPr>
          <a:xfrm>
            <a:off x="1038225" y="5143500"/>
            <a:ext cx="15442053" cy="1359477"/>
          </a:xfrm>
          <a:prstGeom prst="rect">
            <a:avLst/>
          </a:prstGeom>
        </p:spPr>
        <p:txBody>
          <a:bodyPr lIns="0" tIns="0" rIns="0" bIns="0" rtlCol="0" anchor="t">
            <a:spAutoFit/>
          </a:bodyPr>
          <a:lstStyle/>
          <a:p>
            <a:pPr algn="just">
              <a:lnSpc>
                <a:spcPts val="5759"/>
              </a:lnSpc>
            </a:pPr>
            <a:r>
              <a:rPr lang="en-US" sz="4800">
                <a:solidFill>
                  <a:srgbClr val="FFFFFF"/>
                </a:solidFill>
                <a:latin typeface="Montserrat Classic"/>
              </a:rPr>
              <a:t>wöchentlich als Podcast auf      Spotify</a:t>
            </a:r>
          </a:p>
          <a:p>
            <a:pPr algn="just">
              <a:lnSpc>
                <a:spcPts val="5039"/>
              </a:lnSpc>
            </a:pPr>
            <a:endParaRPr lang="en-US" sz="4800">
              <a:solidFill>
                <a:srgbClr val="FFFFFF"/>
              </a:solidFill>
              <a:latin typeface="Montserrat Classic"/>
            </a:endParaRPr>
          </a:p>
        </p:txBody>
      </p:sp>
      <p:sp>
        <p:nvSpPr>
          <p:cNvPr id="7" name="AutoShape 6">
            <a:extLst>
              <a:ext uri="{FF2B5EF4-FFF2-40B4-BE49-F238E27FC236}">
                <a16:creationId xmlns:a16="http://schemas.microsoft.com/office/drawing/2014/main" id="{68EA81AB-0E33-44FA-834A-62B52C2D3490}"/>
              </a:ext>
            </a:extLst>
          </p:cNvPr>
          <p:cNvSpPr/>
          <p:nvPr userDrawn="1"/>
        </p:nvSpPr>
        <p:spPr>
          <a:xfrm rot="16200000">
            <a:off x="2122957" y="3659083"/>
            <a:ext cx="47625" cy="2217090"/>
          </a:xfrm>
          <a:prstGeom prst="rect">
            <a:avLst/>
          </a:prstGeom>
          <a:solidFill>
            <a:srgbClr val="AA1919"/>
          </a:solidFill>
        </p:spPr>
      </p:sp>
      <p:sp>
        <p:nvSpPr>
          <p:cNvPr id="8" name="AutoShape 7">
            <a:extLst>
              <a:ext uri="{FF2B5EF4-FFF2-40B4-BE49-F238E27FC236}">
                <a16:creationId xmlns:a16="http://schemas.microsoft.com/office/drawing/2014/main" id="{FD3FD930-556D-40BF-AF84-1A21A9E1733D}"/>
              </a:ext>
            </a:extLst>
          </p:cNvPr>
          <p:cNvSpPr/>
          <p:nvPr userDrawn="1"/>
        </p:nvSpPr>
        <p:spPr>
          <a:xfrm rot="16200000">
            <a:off x="2122957" y="3862802"/>
            <a:ext cx="47625" cy="2217090"/>
          </a:xfrm>
          <a:prstGeom prst="rect">
            <a:avLst/>
          </a:prstGeom>
          <a:solidFill>
            <a:srgbClr val="FFFFFF"/>
          </a:solidFill>
        </p:spPr>
      </p:sp>
      <p:pic>
        <p:nvPicPr>
          <p:cNvPr id="9" name="Picture 8">
            <a:extLst>
              <a:ext uri="{FF2B5EF4-FFF2-40B4-BE49-F238E27FC236}">
                <a16:creationId xmlns:a16="http://schemas.microsoft.com/office/drawing/2014/main" id="{71361A51-142F-413C-AEB5-2BBBCA5F617E}"/>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r="66364"/>
          <a:stretch>
            <a:fillRect/>
          </a:stretch>
        </p:blipFill>
        <p:spPr>
          <a:xfrm>
            <a:off x="9752848" y="5203976"/>
            <a:ext cx="670939" cy="638313"/>
          </a:xfrm>
          <a:prstGeom prst="rect">
            <a:avLst/>
          </a:prstGeom>
        </p:spPr>
      </p:pic>
      <p:pic>
        <p:nvPicPr>
          <p:cNvPr id="10" name="Picture 9">
            <a:extLst>
              <a:ext uri="{FF2B5EF4-FFF2-40B4-BE49-F238E27FC236}">
                <a16:creationId xmlns:a16="http://schemas.microsoft.com/office/drawing/2014/main" id="{451E6136-4973-4F06-89DB-41F6939D78D5}"/>
              </a:ext>
            </a:extLst>
          </p:cNvPr>
          <p:cNvPicPr>
            <a:picLocks noChangeAspect="1"/>
          </p:cNvPicPr>
          <p:nvPr userDrawn="1"/>
        </p:nvPicPr>
        <p:blipFill>
          <a:blip r:embed="rId5"/>
          <a:srcRect/>
          <a:stretch>
            <a:fillRect/>
          </a:stretch>
        </p:blipFill>
        <p:spPr>
          <a:xfrm>
            <a:off x="4491235" y="8364716"/>
            <a:ext cx="3382654" cy="893584"/>
          </a:xfrm>
          <a:prstGeom prst="rect">
            <a:avLst/>
          </a:prstGeom>
        </p:spPr>
      </p:pic>
      <p:pic>
        <p:nvPicPr>
          <p:cNvPr id="11" name="Picture 10">
            <a:extLst>
              <a:ext uri="{FF2B5EF4-FFF2-40B4-BE49-F238E27FC236}">
                <a16:creationId xmlns:a16="http://schemas.microsoft.com/office/drawing/2014/main" id="{D4334F2C-75BA-43BC-B9F8-21C26342BD0C}"/>
              </a:ext>
            </a:extLst>
          </p:cNvPr>
          <p:cNvPicPr>
            <a:picLocks noChangeAspect="1"/>
          </p:cNvPicPr>
          <p:nvPr userDrawn="1"/>
        </p:nvPicPr>
        <p:blipFill>
          <a:blip r:embed="rId6"/>
          <a:srcRect/>
          <a:stretch>
            <a:fillRect/>
          </a:stretch>
        </p:blipFill>
        <p:spPr>
          <a:xfrm>
            <a:off x="8063957" y="8364716"/>
            <a:ext cx="3377782" cy="857049"/>
          </a:xfrm>
          <a:prstGeom prst="rect">
            <a:avLst/>
          </a:prstGeom>
        </p:spPr>
      </p:pic>
      <p:pic>
        <p:nvPicPr>
          <p:cNvPr id="12" name="Picture 11">
            <a:extLst>
              <a:ext uri="{FF2B5EF4-FFF2-40B4-BE49-F238E27FC236}">
                <a16:creationId xmlns:a16="http://schemas.microsoft.com/office/drawing/2014/main" id="{33FCE1F7-BA6E-4828-A91A-1921E90EC88D}"/>
              </a:ext>
            </a:extLst>
          </p:cNvPr>
          <p:cNvPicPr>
            <a:picLocks noChangeAspect="1"/>
          </p:cNvPicPr>
          <p:nvPr userDrawn="1"/>
        </p:nvPicPr>
        <p:blipFill>
          <a:blip r:embed="rId7"/>
          <a:srcRect/>
          <a:stretch>
            <a:fillRect/>
          </a:stretch>
        </p:blipFill>
        <p:spPr>
          <a:xfrm>
            <a:off x="1028700" y="8414409"/>
            <a:ext cx="3293233" cy="843891"/>
          </a:xfrm>
          <a:prstGeom prst="rect">
            <a:avLst/>
          </a:prstGeom>
        </p:spPr>
      </p:pic>
      <p:sp>
        <p:nvSpPr>
          <p:cNvPr id="13" name="TextBox 12">
            <a:extLst>
              <a:ext uri="{FF2B5EF4-FFF2-40B4-BE49-F238E27FC236}">
                <a16:creationId xmlns:a16="http://schemas.microsoft.com/office/drawing/2014/main" id="{F8E71715-86BC-48E5-82F6-C49C258CB2B5}"/>
              </a:ext>
            </a:extLst>
          </p:cNvPr>
          <p:cNvSpPr txBox="1"/>
          <p:nvPr userDrawn="1"/>
        </p:nvSpPr>
        <p:spPr>
          <a:xfrm>
            <a:off x="1028700" y="7089985"/>
            <a:ext cx="11475052" cy="1011370"/>
          </a:xfrm>
          <a:prstGeom prst="rect">
            <a:avLst/>
          </a:prstGeom>
        </p:spPr>
        <p:txBody>
          <a:bodyPr lIns="0" tIns="0" rIns="0" bIns="0" rtlCol="0" anchor="t">
            <a:spAutoFit/>
          </a:bodyPr>
          <a:lstStyle/>
          <a:p>
            <a:pPr>
              <a:lnSpc>
                <a:spcPts val="4020"/>
              </a:lnSpc>
            </a:pPr>
            <a:r>
              <a:rPr lang="en-US" sz="2872" spc="-60">
                <a:solidFill>
                  <a:srgbClr val="FFFFFF"/>
                </a:solidFill>
                <a:latin typeface="Montserrat Classic"/>
              </a:rPr>
              <a:t>Auf Spotify und allen anderen Podcast Plattformen unter dem Suchbegriff "Evangelische Kirchgemeinde Berg TG"</a:t>
            </a:r>
          </a:p>
        </p:txBody>
      </p:sp>
    </p:spTree>
    <p:extLst>
      <p:ext uri="{BB962C8B-B14F-4D97-AF65-F5344CB8AC3E}">
        <p14:creationId xmlns:p14="http://schemas.microsoft.com/office/powerpoint/2010/main" val="35496472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Predigt nachsehen">
    <p:spTree>
      <p:nvGrpSpPr>
        <p:cNvPr id="1" name=""/>
        <p:cNvGrpSpPr/>
        <p:nvPr/>
      </p:nvGrpSpPr>
      <p:grpSpPr>
        <a:xfrm>
          <a:off x="0" y="0"/>
          <a:ext cx="0" cy="0"/>
          <a:chOff x="0" y="0"/>
          <a:chExt cx="0" cy="0"/>
        </a:xfrm>
      </p:grpSpPr>
      <p:sp>
        <p:nvSpPr>
          <p:cNvPr id="3" name="AutoShape 2">
            <a:extLst>
              <a:ext uri="{FF2B5EF4-FFF2-40B4-BE49-F238E27FC236}">
                <a16:creationId xmlns:a16="http://schemas.microsoft.com/office/drawing/2014/main" id="{1829FBE2-55FA-4B7C-A436-EC393B9057E5}"/>
              </a:ext>
            </a:extLst>
          </p:cNvPr>
          <p:cNvSpPr/>
          <p:nvPr userDrawn="1"/>
        </p:nvSpPr>
        <p:spPr>
          <a:xfrm rot="16200000">
            <a:off x="16126943" y="3638682"/>
            <a:ext cx="47625" cy="2217090"/>
          </a:xfrm>
          <a:prstGeom prst="rect">
            <a:avLst/>
          </a:prstGeom>
          <a:solidFill>
            <a:srgbClr val="000000"/>
          </a:solidFill>
        </p:spPr>
      </p:sp>
      <p:pic>
        <p:nvPicPr>
          <p:cNvPr id="4" name="Picture 3">
            <a:extLst>
              <a:ext uri="{FF2B5EF4-FFF2-40B4-BE49-F238E27FC236}">
                <a16:creationId xmlns:a16="http://schemas.microsoft.com/office/drawing/2014/main" id="{70943E06-E018-4EC5-9E6D-CF0E9CF29AEF}"/>
              </a:ext>
            </a:extLst>
          </p:cNvPr>
          <p:cNvPicPr>
            <a:picLocks noChangeAspect="1"/>
          </p:cNvPicPr>
          <p:nvPr userDrawn="1"/>
        </p:nvPicPr>
        <p:blipFill>
          <a:blip r:embed="rId2"/>
          <a:srcRect/>
          <a:stretch>
            <a:fillRect/>
          </a:stretch>
        </p:blipFill>
        <p:spPr>
          <a:xfrm>
            <a:off x="1028700" y="1028700"/>
            <a:ext cx="3462535" cy="1553812"/>
          </a:xfrm>
          <a:prstGeom prst="rect">
            <a:avLst/>
          </a:prstGeom>
        </p:spPr>
      </p:pic>
      <p:sp>
        <p:nvSpPr>
          <p:cNvPr id="5" name="TextBox 4">
            <a:extLst>
              <a:ext uri="{FF2B5EF4-FFF2-40B4-BE49-F238E27FC236}">
                <a16:creationId xmlns:a16="http://schemas.microsoft.com/office/drawing/2014/main" id="{EE06E7C3-731A-4B2D-90DC-12A997678556}"/>
              </a:ext>
            </a:extLst>
          </p:cNvPr>
          <p:cNvSpPr txBox="1"/>
          <p:nvPr userDrawn="1"/>
        </p:nvSpPr>
        <p:spPr>
          <a:xfrm>
            <a:off x="1028700" y="4961539"/>
            <a:ext cx="16221075" cy="3792682"/>
          </a:xfrm>
          <a:prstGeom prst="rect">
            <a:avLst/>
          </a:prstGeom>
        </p:spPr>
        <p:txBody>
          <a:bodyPr lIns="0" tIns="0" rIns="0" bIns="0" rtlCol="0" anchor="t">
            <a:spAutoFit/>
          </a:bodyPr>
          <a:lstStyle/>
          <a:p>
            <a:pPr algn="r">
              <a:lnSpc>
                <a:spcPts val="5040"/>
              </a:lnSpc>
            </a:pPr>
            <a:r>
              <a:rPr lang="en-US" sz="4800" dirty="0">
                <a:solidFill>
                  <a:srgbClr val="000000"/>
                </a:solidFill>
                <a:latin typeface="Montserrat Classic"/>
              </a:rPr>
              <a:t>auf dem        YouTube </a:t>
            </a:r>
            <a:r>
              <a:rPr lang="en-US" sz="4200" dirty="0" err="1">
                <a:solidFill>
                  <a:srgbClr val="000000"/>
                </a:solidFill>
                <a:latin typeface="Montserrat Classic"/>
              </a:rPr>
              <a:t>Kanal</a:t>
            </a:r>
            <a:endParaRPr lang="en-US" sz="4200" dirty="0">
              <a:solidFill>
                <a:srgbClr val="000000"/>
              </a:solidFill>
              <a:latin typeface="Montserrat Classic"/>
            </a:endParaRPr>
          </a:p>
          <a:p>
            <a:pPr algn="r">
              <a:lnSpc>
                <a:spcPts val="5040"/>
              </a:lnSpc>
            </a:pPr>
            <a:r>
              <a:rPr lang="en-US" sz="4200" dirty="0">
                <a:solidFill>
                  <a:srgbClr val="000000"/>
                </a:solidFill>
                <a:latin typeface="Montserrat Classic"/>
              </a:rPr>
              <a:t>"</a:t>
            </a:r>
            <a:r>
              <a:rPr lang="en-US" sz="4200" dirty="0" err="1">
                <a:solidFill>
                  <a:srgbClr val="000000"/>
                </a:solidFill>
                <a:latin typeface="Montserrat Classic"/>
              </a:rPr>
              <a:t>Evangelische</a:t>
            </a:r>
            <a:r>
              <a:rPr lang="en-US" sz="4200" dirty="0">
                <a:solidFill>
                  <a:srgbClr val="000000"/>
                </a:solidFill>
                <a:latin typeface="Montserrat Classic"/>
              </a:rPr>
              <a:t> </a:t>
            </a:r>
            <a:r>
              <a:rPr lang="en-US" sz="4200" dirty="0" err="1">
                <a:solidFill>
                  <a:srgbClr val="000000"/>
                </a:solidFill>
                <a:latin typeface="Montserrat Classic"/>
              </a:rPr>
              <a:t>Kirchgemeinde</a:t>
            </a:r>
            <a:r>
              <a:rPr lang="en-US" sz="4200" dirty="0">
                <a:solidFill>
                  <a:srgbClr val="000000"/>
                </a:solidFill>
                <a:latin typeface="Montserrat Classic"/>
              </a:rPr>
              <a:t> Berg"</a:t>
            </a:r>
          </a:p>
          <a:p>
            <a:pPr algn="r">
              <a:lnSpc>
                <a:spcPts val="5040"/>
              </a:lnSpc>
            </a:pPr>
            <a:r>
              <a:rPr lang="en-US" sz="4200" dirty="0">
                <a:solidFill>
                  <a:srgbClr val="000000"/>
                </a:solidFill>
                <a:latin typeface="Montserrat Classic"/>
              </a:rPr>
              <a:t> </a:t>
            </a:r>
          </a:p>
          <a:p>
            <a:pPr algn="r">
              <a:lnSpc>
                <a:spcPts val="5040"/>
              </a:lnSpc>
            </a:pPr>
            <a:endParaRPr lang="en-US" sz="4200" dirty="0">
              <a:solidFill>
                <a:srgbClr val="000000"/>
              </a:solidFill>
              <a:latin typeface="Montserrat Classic"/>
            </a:endParaRPr>
          </a:p>
          <a:p>
            <a:pPr algn="r">
              <a:lnSpc>
                <a:spcPts val="5040"/>
              </a:lnSpc>
            </a:pPr>
            <a:r>
              <a:rPr lang="en-US" sz="4200" dirty="0" err="1">
                <a:solidFill>
                  <a:srgbClr val="000000"/>
                </a:solidFill>
                <a:latin typeface="Montserrat Classic"/>
              </a:rPr>
              <a:t>mit</a:t>
            </a:r>
            <a:r>
              <a:rPr lang="en-US" sz="4200" dirty="0">
                <a:solidFill>
                  <a:srgbClr val="000000"/>
                </a:solidFill>
                <a:latin typeface="Montserrat Classic"/>
              </a:rPr>
              <a:t> </a:t>
            </a:r>
            <a:r>
              <a:rPr lang="en-US" sz="4200" dirty="0" err="1">
                <a:solidFill>
                  <a:srgbClr val="000000"/>
                </a:solidFill>
                <a:latin typeface="Montserrat Classic"/>
              </a:rPr>
              <a:t>schriftlichen</a:t>
            </a:r>
            <a:r>
              <a:rPr lang="en-US" sz="4200" dirty="0">
                <a:solidFill>
                  <a:srgbClr val="000000"/>
                </a:solidFill>
                <a:latin typeface="Montserrat Classic"/>
              </a:rPr>
              <a:t> </a:t>
            </a:r>
            <a:r>
              <a:rPr lang="en-US" sz="4200" dirty="0" err="1">
                <a:solidFill>
                  <a:srgbClr val="000000"/>
                </a:solidFill>
                <a:latin typeface="Montserrat Classic"/>
              </a:rPr>
              <a:t>Vertiefungsmaterialien</a:t>
            </a:r>
            <a:endParaRPr lang="en-US" sz="4200" dirty="0">
              <a:solidFill>
                <a:srgbClr val="000000"/>
              </a:solidFill>
              <a:latin typeface="Montserrat Classic"/>
            </a:endParaRPr>
          </a:p>
          <a:p>
            <a:pPr algn="r">
              <a:lnSpc>
                <a:spcPts val="5039"/>
              </a:lnSpc>
            </a:pPr>
            <a:r>
              <a:rPr lang="en-US" sz="4200" dirty="0" err="1">
                <a:solidFill>
                  <a:srgbClr val="000000"/>
                </a:solidFill>
                <a:latin typeface="Montserrat Classic"/>
              </a:rPr>
              <a:t>unter</a:t>
            </a:r>
            <a:r>
              <a:rPr lang="en-US" sz="4200" dirty="0">
                <a:solidFill>
                  <a:srgbClr val="000000"/>
                </a:solidFill>
                <a:latin typeface="Montserrat Classic"/>
              </a:rPr>
              <a:t> </a:t>
            </a:r>
            <a:r>
              <a:rPr lang="en-US" sz="4200" u="sng" dirty="0">
                <a:solidFill>
                  <a:srgbClr val="AA1919"/>
                </a:solidFill>
                <a:latin typeface="Montserrat Classic"/>
              </a:rPr>
              <a:t>www.evang-berg.ch/gottesdienstblatt</a:t>
            </a:r>
          </a:p>
        </p:txBody>
      </p:sp>
      <p:pic>
        <p:nvPicPr>
          <p:cNvPr id="6" name="Picture 5">
            <a:extLst>
              <a:ext uri="{FF2B5EF4-FFF2-40B4-BE49-F238E27FC236}">
                <a16:creationId xmlns:a16="http://schemas.microsoft.com/office/drawing/2014/main" id="{3574C52D-364E-423F-9D1D-0E087D6FC335}"/>
              </a:ext>
            </a:extLst>
          </p:cNvPr>
          <p:cNvPicPr>
            <a:picLocks noChangeAspect="1"/>
          </p:cNvPicPr>
          <p:nvPr userDrawn="1"/>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1906388" y="5003181"/>
            <a:ext cx="742812" cy="521319"/>
          </a:xfrm>
          <a:prstGeom prst="rect">
            <a:avLst/>
          </a:prstGeom>
        </p:spPr>
      </p:pic>
      <p:sp>
        <p:nvSpPr>
          <p:cNvPr id="7" name="TextBox 6">
            <a:extLst>
              <a:ext uri="{FF2B5EF4-FFF2-40B4-BE49-F238E27FC236}">
                <a16:creationId xmlns:a16="http://schemas.microsoft.com/office/drawing/2014/main" id="{7DE95E4E-CB3F-4F6C-AB7F-E571C91FC45D}"/>
              </a:ext>
            </a:extLst>
          </p:cNvPr>
          <p:cNvSpPr txBox="1"/>
          <p:nvPr userDrawn="1"/>
        </p:nvSpPr>
        <p:spPr>
          <a:xfrm>
            <a:off x="4315623" y="3432352"/>
            <a:ext cx="12943677" cy="1152525"/>
          </a:xfrm>
          <a:prstGeom prst="rect">
            <a:avLst/>
          </a:prstGeom>
        </p:spPr>
        <p:txBody>
          <a:bodyPr lIns="0" tIns="0" rIns="0" bIns="0" rtlCol="0" anchor="t">
            <a:spAutoFit/>
          </a:bodyPr>
          <a:lstStyle/>
          <a:p>
            <a:pPr algn="r">
              <a:lnSpc>
                <a:spcPts val="9000"/>
              </a:lnSpc>
            </a:pPr>
            <a:r>
              <a:rPr lang="en-US" sz="7500">
                <a:solidFill>
                  <a:srgbClr val="AA1919"/>
                </a:solidFill>
                <a:latin typeface="Montserrat Extra-Bold"/>
              </a:rPr>
              <a:t>PREDIGT NACHSEHEN</a:t>
            </a:r>
          </a:p>
        </p:txBody>
      </p:sp>
    </p:spTree>
    <p:extLst>
      <p:ext uri="{BB962C8B-B14F-4D97-AF65-F5344CB8AC3E}">
        <p14:creationId xmlns:p14="http://schemas.microsoft.com/office/powerpoint/2010/main" val="37304416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Anlässe in der neuen Woche">
    <p:spTree>
      <p:nvGrpSpPr>
        <p:cNvPr id="1" name=""/>
        <p:cNvGrpSpPr/>
        <p:nvPr/>
      </p:nvGrpSpPr>
      <p:grpSpPr>
        <a:xfrm>
          <a:off x="0" y="0"/>
          <a:ext cx="0" cy="0"/>
          <a:chOff x="0" y="0"/>
          <a:chExt cx="0" cy="0"/>
        </a:xfrm>
      </p:grpSpPr>
      <p:sp>
        <p:nvSpPr>
          <p:cNvPr id="3" name="AutoShape 2">
            <a:extLst>
              <a:ext uri="{FF2B5EF4-FFF2-40B4-BE49-F238E27FC236}">
                <a16:creationId xmlns:a16="http://schemas.microsoft.com/office/drawing/2014/main" id="{37B0A2A1-96D4-45FC-8026-B26332F481A9}"/>
              </a:ext>
            </a:extLst>
          </p:cNvPr>
          <p:cNvSpPr/>
          <p:nvPr userDrawn="1"/>
        </p:nvSpPr>
        <p:spPr>
          <a:xfrm>
            <a:off x="0" y="8367142"/>
            <a:ext cx="18288000" cy="1919858"/>
          </a:xfrm>
          <a:prstGeom prst="rect">
            <a:avLst/>
          </a:prstGeom>
          <a:solidFill>
            <a:srgbClr val="AA1919"/>
          </a:solidFill>
        </p:spPr>
      </p:sp>
      <p:sp>
        <p:nvSpPr>
          <p:cNvPr id="4" name="TextBox 3">
            <a:extLst>
              <a:ext uri="{FF2B5EF4-FFF2-40B4-BE49-F238E27FC236}">
                <a16:creationId xmlns:a16="http://schemas.microsoft.com/office/drawing/2014/main" id="{8270CC14-B50E-45E9-85C9-9948F92161C3}"/>
              </a:ext>
            </a:extLst>
          </p:cNvPr>
          <p:cNvSpPr txBox="1"/>
          <p:nvPr userDrawn="1"/>
        </p:nvSpPr>
        <p:spPr>
          <a:xfrm>
            <a:off x="1028700" y="1019175"/>
            <a:ext cx="16977835" cy="2295525"/>
          </a:xfrm>
          <a:prstGeom prst="rect">
            <a:avLst/>
          </a:prstGeom>
        </p:spPr>
        <p:txBody>
          <a:bodyPr lIns="0" tIns="0" rIns="0" bIns="0" rtlCol="0" anchor="t">
            <a:spAutoFit/>
          </a:bodyPr>
          <a:lstStyle/>
          <a:p>
            <a:pPr algn="just">
              <a:lnSpc>
                <a:spcPts val="9000"/>
              </a:lnSpc>
            </a:pPr>
            <a:r>
              <a:rPr lang="en-US" sz="7500">
                <a:solidFill>
                  <a:srgbClr val="000000"/>
                </a:solidFill>
                <a:latin typeface="Montserrat Extra-Bold"/>
              </a:rPr>
              <a:t>ANLÄSSE IN DER</a:t>
            </a:r>
          </a:p>
          <a:p>
            <a:pPr algn="just">
              <a:lnSpc>
                <a:spcPts val="9000"/>
              </a:lnSpc>
            </a:pPr>
            <a:r>
              <a:rPr lang="en-US" sz="7500">
                <a:solidFill>
                  <a:srgbClr val="000000"/>
                </a:solidFill>
                <a:latin typeface="Montserrat Extra-Bold"/>
              </a:rPr>
              <a:t>NEUEN WOCHE</a:t>
            </a:r>
          </a:p>
        </p:txBody>
      </p:sp>
      <p:sp>
        <p:nvSpPr>
          <p:cNvPr id="6" name="AutoShape 5">
            <a:extLst>
              <a:ext uri="{FF2B5EF4-FFF2-40B4-BE49-F238E27FC236}">
                <a16:creationId xmlns:a16="http://schemas.microsoft.com/office/drawing/2014/main" id="{3405B9B9-B6F2-4116-BA73-9E75143B4C97}"/>
              </a:ext>
            </a:extLst>
          </p:cNvPr>
          <p:cNvSpPr/>
          <p:nvPr userDrawn="1"/>
        </p:nvSpPr>
        <p:spPr>
          <a:xfrm rot="16200000">
            <a:off x="2122957" y="2381425"/>
            <a:ext cx="47625" cy="2217090"/>
          </a:xfrm>
          <a:prstGeom prst="rect">
            <a:avLst/>
          </a:prstGeom>
          <a:solidFill>
            <a:srgbClr val="AA1919"/>
          </a:solidFill>
        </p:spPr>
      </p:sp>
      <p:pic>
        <p:nvPicPr>
          <p:cNvPr id="7" name="Picture 6">
            <a:extLst>
              <a:ext uri="{FF2B5EF4-FFF2-40B4-BE49-F238E27FC236}">
                <a16:creationId xmlns:a16="http://schemas.microsoft.com/office/drawing/2014/main" id="{7E164B15-EC8A-4AC2-9B6C-566586D83AED}"/>
              </a:ext>
            </a:extLst>
          </p:cNvPr>
          <p:cNvPicPr>
            <a:picLocks noChangeAspect="1"/>
          </p:cNvPicPr>
          <p:nvPr userDrawn="1"/>
        </p:nvPicPr>
        <p:blipFill>
          <a:blip r:embed="rId2"/>
          <a:srcRect/>
          <a:stretch>
            <a:fillRect/>
          </a:stretch>
        </p:blipFill>
        <p:spPr>
          <a:xfrm>
            <a:off x="13796765" y="1028700"/>
            <a:ext cx="3462535" cy="1553812"/>
          </a:xfrm>
          <a:prstGeom prst="rect">
            <a:avLst/>
          </a:prstGeom>
        </p:spPr>
      </p:pic>
      <p:sp>
        <p:nvSpPr>
          <p:cNvPr id="12" name="Textplatzhalter 11">
            <a:extLst>
              <a:ext uri="{FF2B5EF4-FFF2-40B4-BE49-F238E27FC236}">
                <a16:creationId xmlns:a16="http://schemas.microsoft.com/office/drawing/2014/main" id="{7DFEF090-6BDB-4472-890A-1A263694E649}"/>
              </a:ext>
            </a:extLst>
          </p:cNvPr>
          <p:cNvSpPr>
            <a:spLocks noGrp="1"/>
          </p:cNvSpPr>
          <p:nvPr>
            <p:ph type="body" sz="quarter" idx="10"/>
          </p:nvPr>
        </p:nvSpPr>
        <p:spPr>
          <a:xfrm>
            <a:off x="973785" y="3767198"/>
            <a:ext cx="2226615" cy="4552318"/>
          </a:xfrm>
        </p:spPr>
        <p:txBody>
          <a:bodyPr>
            <a:normAutofit/>
          </a:bodyPr>
          <a:lstStyle>
            <a:lvl1pPr>
              <a:spcBef>
                <a:spcPts val="0"/>
              </a:spcBef>
              <a:defRPr lang="de-DE" sz="3300" kern="1200" smtClean="0">
                <a:solidFill>
                  <a:srgbClr val="000000"/>
                </a:solidFill>
                <a:latin typeface="Montserrat Classic Bold"/>
                <a:ea typeface="+mn-ea"/>
                <a:cs typeface="+mn-cs"/>
              </a:defRPr>
            </a:lvl1pPr>
          </a:lstStyle>
          <a:p>
            <a:pPr lvl="0"/>
            <a:r>
              <a:rPr lang="de-DE" dirty="0"/>
              <a:t>Mastertextformat bearbeiten</a:t>
            </a:r>
          </a:p>
        </p:txBody>
      </p:sp>
      <p:sp>
        <p:nvSpPr>
          <p:cNvPr id="14" name="Textplatzhalter 13">
            <a:extLst>
              <a:ext uri="{FF2B5EF4-FFF2-40B4-BE49-F238E27FC236}">
                <a16:creationId xmlns:a16="http://schemas.microsoft.com/office/drawing/2014/main" id="{F3F75A94-1C29-40DD-B39C-60D59612158E}"/>
              </a:ext>
            </a:extLst>
          </p:cNvPr>
          <p:cNvSpPr>
            <a:spLocks noGrp="1"/>
          </p:cNvSpPr>
          <p:nvPr>
            <p:ph type="body" sz="quarter" idx="11"/>
          </p:nvPr>
        </p:nvSpPr>
        <p:spPr>
          <a:xfrm>
            <a:off x="3434447" y="3781140"/>
            <a:ext cx="12567553" cy="4538376"/>
          </a:xfrm>
        </p:spPr>
        <p:txBody>
          <a:bodyPr>
            <a:normAutofit/>
          </a:bodyPr>
          <a:lstStyle>
            <a:lvl1pPr>
              <a:spcBef>
                <a:spcPts val="0"/>
              </a:spcBef>
              <a:defRPr lang="de-DE" sz="3300" kern="1200" smtClean="0">
                <a:solidFill>
                  <a:srgbClr val="000000"/>
                </a:solidFill>
                <a:latin typeface="Montserrat Classic"/>
                <a:ea typeface="+mn-ea"/>
                <a:cs typeface="+mn-cs"/>
              </a:defRPr>
            </a:lvl1pPr>
            <a:lvl3pPr marL="914400" indent="0">
              <a:buNone/>
              <a:defRPr/>
            </a:lvl3pPr>
          </a:lstStyle>
          <a:p>
            <a:pPr lvl="0"/>
            <a:r>
              <a:rPr lang="de-DE" dirty="0"/>
              <a:t>Mastertextformat bearbeiten</a:t>
            </a:r>
          </a:p>
        </p:txBody>
      </p:sp>
    </p:spTree>
    <p:extLst>
      <p:ext uri="{BB962C8B-B14F-4D97-AF65-F5344CB8AC3E}">
        <p14:creationId xmlns:p14="http://schemas.microsoft.com/office/powerpoint/2010/main" val="1650759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Flyer Hochformat/Quadrat Links">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DAE1B5D-1C34-4E1E-9BB3-997C3764155F}"/>
              </a:ext>
            </a:extLst>
          </p:cNvPr>
          <p:cNvPicPr>
            <a:picLocks noChangeAspect="1"/>
          </p:cNvPicPr>
          <p:nvPr userDrawn="1"/>
        </p:nvPicPr>
        <p:blipFill>
          <a:blip r:embed="rId2"/>
          <a:srcRect/>
          <a:stretch>
            <a:fillRect/>
          </a:stretch>
        </p:blipFill>
        <p:spPr>
          <a:xfrm>
            <a:off x="13796765" y="1028700"/>
            <a:ext cx="3462535" cy="1553812"/>
          </a:xfrm>
          <a:prstGeom prst="rect">
            <a:avLst/>
          </a:prstGeom>
        </p:spPr>
      </p:pic>
      <p:sp>
        <p:nvSpPr>
          <p:cNvPr id="4" name="AutoShape 3">
            <a:extLst>
              <a:ext uri="{FF2B5EF4-FFF2-40B4-BE49-F238E27FC236}">
                <a16:creationId xmlns:a16="http://schemas.microsoft.com/office/drawing/2014/main" id="{31D0F4E6-7E5B-4868-BBA4-420F57EA1442}"/>
              </a:ext>
            </a:extLst>
          </p:cNvPr>
          <p:cNvSpPr/>
          <p:nvPr userDrawn="1"/>
        </p:nvSpPr>
        <p:spPr>
          <a:xfrm>
            <a:off x="0" y="0"/>
            <a:ext cx="1895034" cy="10287000"/>
          </a:xfrm>
          <a:prstGeom prst="rect">
            <a:avLst/>
          </a:prstGeom>
          <a:solidFill>
            <a:srgbClr val="AA1919"/>
          </a:solidFill>
        </p:spPr>
      </p:sp>
      <p:sp>
        <p:nvSpPr>
          <p:cNvPr id="6" name="AutoShape 5">
            <a:extLst>
              <a:ext uri="{FF2B5EF4-FFF2-40B4-BE49-F238E27FC236}">
                <a16:creationId xmlns:a16="http://schemas.microsoft.com/office/drawing/2014/main" id="{72D9BA77-59EF-4268-91B8-072BB599AE0A}"/>
              </a:ext>
            </a:extLst>
          </p:cNvPr>
          <p:cNvSpPr/>
          <p:nvPr userDrawn="1"/>
        </p:nvSpPr>
        <p:spPr>
          <a:xfrm rot="16200000">
            <a:off x="16126943" y="7370004"/>
            <a:ext cx="47625" cy="2217090"/>
          </a:xfrm>
          <a:prstGeom prst="rect">
            <a:avLst/>
          </a:prstGeom>
          <a:solidFill>
            <a:srgbClr val="AA1919"/>
          </a:solidFill>
        </p:spPr>
      </p:sp>
      <p:sp>
        <p:nvSpPr>
          <p:cNvPr id="10" name="Textplatzhalter 9">
            <a:extLst>
              <a:ext uri="{FF2B5EF4-FFF2-40B4-BE49-F238E27FC236}">
                <a16:creationId xmlns:a16="http://schemas.microsoft.com/office/drawing/2014/main" id="{42634604-480A-4094-909F-AA624EC66970}"/>
              </a:ext>
            </a:extLst>
          </p:cNvPr>
          <p:cNvSpPr>
            <a:spLocks noGrp="1"/>
          </p:cNvSpPr>
          <p:nvPr>
            <p:ph type="body" sz="quarter" idx="10"/>
          </p:nvPr>
        </p:nvSpPr>
        <p:spPr>
          <a:xfrm>
            <a:off x="8178298" y="8555174"/>
            <a:ext cx="9157202" cy="1250950"/>
          </a:xfrm>
        </p:spPr>
        <p:txBody>
          <a:bodyPr/>
          <a:lstStyle>
            <a:lvl1pPr algn="r">
              <a:defRPr lang="de-DE" sz="4199" kern="1200" smtClean="0">
                <a:solidFill>
                  <a:srgbClr val="000000"/>
                </a:solidFill>
                <a:latin typeface="Montserrat Classic"/>
                <a:ea typeface="+mn-ea"/>
                <a:cs typeface="+mn-cs"/>
              </a:defRPr>
            </a:lvl1pPr>
          </a:lstStyle>
          <a:p>
            <a:pPr lvl="0"/>
            <a:r>
              <a:rPr lang="de-DE" dirty="0"/>
              <a:t>Mastertextformat bearbeiten</a:t>
            </a:r>
          </a:p>
        </p:txBody>
      </p:sp>
      <p:sp>
        <p:nvSpPr>
          <p:cNvPr id="12" name="Textplatzhalter 11">
            <a:extLst>
              <a:ext uri="{FF2B5EF4-FFF2-40B4-BE49-F238E27FC236}">
                <a16:creationId xmlns:a16="http://schemas.microsoft.com/office/drawing/2014/main" id="{A567C623-A45C-4574-B01E-3CDDC12F95FA}"/>
              </a:ext>
            </a:extLst>
          </p:cNvPr>
          <p:cNvSpPr>
            <a:spLocks noGrp="1"/>
          </p:cNvSpPr>
          <p:nvPr>
            <p:ph type="body" sz="quarter" idx="11"/>
          </p:nvPr>
        </p:nvSpPr>
        <p:spPr>
          <a:xfrm>
            <a:off x="8178298" y="4305301"/>
            <a:ext cx="9157201" cy="4096624"/>
          </a:xfrm>
        </p:spPr>
        <p:txBody>
          <a:bodyPr anchor="b"/>
          <a:lstStyle>
            <a:lvl1pPr algn="r">
              <a:defRPr lang="de-DE" sz="7500" kern="1200" dirty="0" smtClean="0">
                <a:solidFill>
                  <a:srgbClr val="000000"/>
                </a:solidFill>
                <a:latin typeface="Montserrat Extra-Bold"/>
                <a:ea typeface="+mn-ea"/>
                <a:cs typeface="+mn-cs"/>
              </a:defRPr>
            </a:lvl1pPr>
          </a:lstStyle>
          <a:p>
            <a:pPr lvl="0"/>
            <a:r>
              <a:rPr lang="de-DE" dirty="0"/>
              <a:t>Mastertextformat bearbeiten</a:t>
            </a:r>
          </a:p>
        </p:txBody>
      </p:sp>
      <p:sp>
        <p:nvSpPr>
          <p:cNvPr id="18" name="Inhaltsplatzhalter 17">
            <a:extLst>
              <a:ext uri="{FF2B5EF4-FFF2-40B4-BE49-F238E27FC236}">
                <a16:creationId xmlns:a16="http://schemas.microsoft.com/office/drawing/2014/main" id="{A8A9D075-1419-4239-A7FD-A49ADBA44724}"/>
              </a:ext>
            </a:extLst>
          </p:cNvPr>
          <p:cNvSpPr>
            <a:spLocks noGrp="1"/>
          </p:cNvSpPr>
          <p:nvPr>
            <p:ph sz="quarter" idx="13" hasCustomPrompt="1"/>
          </p:nvPr>
        </p:nvSpPr>
        <p:spPr>
          <a:xfrm>
            <a:off x="947517" y="1028700"/>
            <a:ext cx="6824883" cy="8229600"/>
          </a:xfrm>
        </p:spPr>
        <p:txBody>
          <a:bodyPr anchor="ctr" anchorCtr="0"/>
          <a:lstStyle>
            <a:lvl1pPr>
              <a:defRPr/>
            </a:lvl1pPr>
          </a:lstStyle>
          <a:p>
            <a:pPr lvl="0"/>
            <a:r>
              <a:rPr lang="de-CH" dirty="0"/>
              <a:t>Bild</a:t>
            </a:r>
          </a:p>
        </p:txBody>
      </p:sp>
    </p:spTree>
    <p:extLst>
      <p:ext uri="{BB962C8B-B14F-4D97-AF65-F5344CB8AC3E}">
        <p14:creationId xmlns:p14="http://schemas.microsoft.com/office/powerpoint/2010/main" val="34600001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Flyer Hochformat/Quadrat Rechts">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C9A4B12-8635-4FC3-8267-C5EF61D92224}"/>
              </a:ext>
            </a:extLst>
          </p:cNvPr>
          <p:cNvPicPr>
            <a:picLocks noChangeAspect="1"/>
          </p:cNvPicPr>
          <p:nvPr userDrawn="1"/>
        </p:nvPicPr>
        <p:blipFill>
          <a:blip r:embed="rId2"/>
          <a:srcRect/>
          <a:stretch>
            <a:fillRect/>
          </a:stretch>
        </p:blipFill>
        <p:spPr>
          <a:xfrm>
            <a:off x="1028700" y="1028700"/>
            <a:ext cx="3462535" cy="1553812"/>
          </a:xfrm>
          <a:prstGeom prst="rect">
            <a:avLst/>
          </a:prstGeom>
        </p:spPr>
      </p:pic>
      <p:sp>
        <p:nvSpPr>
          <p:cNvPr id="4" name="AutoShape 3">
            <a:extLst>
              <a:ext uri="{FF2B5EF4-FFF2-40B4-BE49-F238E27FC236}">
                <a16:creationId xmlns:a16="http://schemas.microsoft.com/office/drawing/2014/main" id="{A47D914A-65D3-4064-BCD0-F0671F68941E}"/>
              </a:ext>
            </a:extLst>
          </p:cNvPr>
          <p:cNvSpPr/>
          <p:nvPr userDrawn="1"/>
        </p:nvSpPr>
        <p:spPr>
          <a:xfrm>
            <a:off x="16379427" y="-338751"/>
            <a:ext cx="1908573" cy="10625751"/>
          </a:xfrm>
          <a:prstGeom prst="rect">
            <a:avLst/>
          </a:prstGeom>
          <a:solidFill>
            <a:srgbClr val="AA1919"/>
          </a:solidFill>
        </p:spPr>
      </p:sp>
      <p:sp>
        <p:nvSpPr>
          <p:cNvPr id="5" name="AutoShape 4">
            <a:extLst>
              <a:ext uri="{FF2B5EF4-FFF2-40B4-BE49-F238E27FC236}">
                <a16:creationId xmlns:a16="http://schemas.microsoft.com/office/drawing/2014/main" id="{1500A652-479C-47A5-98D3-EE03C8B6EB07}"/>
              </a:ext>
            </a:extLst>
          </p:cNvPr>
          <p:cNvSpPr/>
          <p:nvPr userDrawn="1"/>
        </p:nvSpPr>
        <p:spPr>
          <a:xfrm rot="16200000">
            <a:off x="2113432" y="7370004"/>
            <a:ext cx="47625" cy="2217090"/>
          </a:xfrm>
          <a:prstGeom prst="rect">
            <a:avLst/>
          </a:prstGeom>
          <a:solidFill>
            <a:srgbClr val="AA1919"/>
          </a:solidFill>
        </p:spPr>
      </p:sp>
      <p:sp>
        <p:nvSpPr>
          <p:cNvPr id="9" name="Textplatzhalter 9">
            <a:extLst>
              <a:ext uri="{FF2B5EF4-FFF2-40B4-BE49-F238E27FC236}">
                <a16:creationId xmlns:a16="http://schemas.microsoft.com/office/drawing/2014/main" id="{69AE38E4-BDAF-4E70-836C-E4FD61756DB3}"/>
              </a:ext>
            </a:extLst>
          </p:cNvPr>
          <p:cNvSpPr>
            <a:spLocks noGrp="1"/>
          </p:cNvSpPr>
          <p:nvPr>
            <p:ph type="body" sz="quarter" idx="10"/>
          </p:nvPr>
        </p:nvSpPr>
        <p:spPr>
          <a:xfrm>
            <a:off x="876300" y="8555174"/>
            <a:ext cx="9258300" cy="1250950"/>
          </a:xfrm>
        </p:spPr>
        <p:txBody>
          <a:bodyPr/>
          <a:lstStyle>
            <a:lvl1pPr algn="l">
              <a:defRPr lang="de-DE" sz="4199" kern="1200" smtClean="0">
                <a:solidFill>
                  <a:srgbClr val="000000"/>
                </a:solidFill>
                <a:latin typeface="Montserrat Classic"/>
                <a:ea typeface="+mn-ea"/>
                <a:cs typeface="+mn-cs"/>
              </a:defRPr>
            </a:lvl1pPr>
          </a:lstStyle>
          <a:p>
            <a:pPr lvl="0"/>
            <a:r>
              <a:rPr lang="de-DE" dirty="0"/>
              <a:t>Mastertextformat bearbeiten</a:t>
            </a:r>
          </a:p>
        </p:txBody>
      </p:sp>
      <p:sp>
        <p:nvSpPr>
          <p:cNvPr id="10" name="Textplatzhalter 11">
            <a:extLst>
              <a:ext uri="{FF2B5EF4-FFF2-40B4-BE49-F238E27FC236}">
                <a16:creationId xmlns:a16="http://schemas.microsoft.com/office/drawing/2014/main" id="{05862F12-C893-4CA5-BD01-D29E30B012A4}"/>
              </a:ext>
            </a:extLst>
          </p:cNvPr>
          <p:cNvSpPr>
            <a:spLocks noGrp="1"/>
          </p:cNvSpPr>
          <p:nvPr>
            <p:ph type="body" sz="quarter" idx="11"/>
          </p:nvPr>
        </p:nvSpPr>
        <p:spPr>
          <a:xfrm>
            <a:off x="876300" y="4305301"/>
            <a:ext cx="9258300" cy="4096624"/>
          </a:xfrm>
        </p:spPr>
        <p:txBody>
          <a:bodyPr anchor="b"/>
          <a:lstStyle>
            <a:lvl1pPr algn="l">
              <a:defRPr lang="de-DE" sz="7500" kern="1200" dirty="0" smtClean="0">
                <a:solidFill>
                  <a:srgbClr val="000000"/>
                </a:solidFill>
                <a:latin typeface="Montserrat Extra-Bold"/>
                <a:ea typeface="+mn-ea"/>
                <a:cs typeface="+mn-cs"/>
              </a:defRPr>
            </a:lvl1pPr>
          </a:lstStyle>
          <a:p>
            <a:pPr lvl="0"/>
            <a:r>
              <a:rPr lang="de-DE" dirty="0"/>
              <a:t>Mastertextformat bearbeiten</a:t>
            </a:r>
          </a:p>
        </p:txBody>
      </p:sp>
      <p:sp>
        <p:nvSpPr>
          <p:cNvPr id="12" name="Inhaltsplatzhalter 17">
            <a:extLst>
              <a:ext uri="{FF2B5EF4-FFF2-40B4-BE49-F238E27FC236}">
                <a16:creationId xmlns:a16="http://schemas.microsoft.com/office/drawing/2014/main" id="{AF512815-D378-490F-962E-538FA80E5E4E}"/>
              </a:ext>
            </a:extLst>
          </p:cNvPr>
          <p:cNvSpPr>
            <a:spLocks noGrp="1"/>
          </p:cNvSpPr>
          <p:nvPr>
            <p:ph sz="quarter" idx="13" hasCustomPrompt="1"/>
          </p:nvPr>
        </p:nvSpPr>
        <p:spPr>
          <a:xfrm>
            <a:off x="10508830" y="859324"/>
            <a:ext cx="6824883" cy="8229600"/>
          </a:xfrm>
        </p:spPr>
        <p:txBody>
          <a:bodyPr anchor="ctr" anchorCtr="1"/>
          <a:lstStyle>
            <a:lvl1pPr>
              <a:defRPr/>
            </a:lvl1pPr>
          </a:lstStyle>
          <a:p>
            <a:pPr lvl="0"/>
            <a:r>
              <a:rPr lang="de-CH" dirty="0"/>
              <a:t>Bild</a:t>
            </a:r>
          </a:p>
        </p:txBody>
      </p:sp>
    </p:spTree>
    <p:extLst>
      <p:ext uri="{BB962C8B-B14F-4D97-AF65-F5344CB8AC3E}">
        <p14:creationId xmlns:p14="http://schemas.microsoft.com/office/powerpoint/2010/main" val="35312442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Flyer Querformat">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E47D6EC-5472-42B5-9207-B784EF5D8332}"/>
              </a:ext>
            </a:extLst>
          </p:cNvPr>
          <p:cNvPicPr>
            <a:picLocks noChangeAspect="1"/>
          </p:cNvPicPr>
          <p:nvPr userDrawn="1"/>
        </p:nvPicPr>
        <p:blipFill>
          <a:blip r:embed="rId2"/>
          <a:srcRect/>
          <a:stretch>
            <a:fillRect/>
          </a:stretch>
        </p:blipFill>
        <p:spPr>
          <a:xfrm>
            <a:off x="13796765" y="1028700"/>
            <a:ext cx="3462535" cy="1553812"/>
          </a:xfrm>
          <a:prstGeom prst="rect">
            <a:avLst/>
          </a:prstGeom>
        </p:spPr>
      </p:pic>
      <p:sp>
        <p:nvSpPr>
          <p:cNvPr id="4" name="AutoShape 3">
            <a:extLst>
              <a:ext uri="{FF2B5EF4-FFF2-40B4-BE49-F238E27FC236}">
                <a16:creationId xmlns:a16="http://schemas.microsoft.com/office/drawing/2014/main" id="{943AF392-E882-45B5-9FF9-3BE881FD5071}"/>
              </a:ext>
            </a:extLst>
          </p:cNvPr>
          <p:cNvSpPr/>
          <p:nvPr userDrawn="1"/>
        </p:nvSpPr>
        <p:spPr>
          <a:xfrm>
            <a:off x="0" y="0"/>
            <a:ext cx="1895034" cy="10287000"/>
          </a:xfrm>
          <a:prstGeom prst="rect">
            <a:avLst/>
          </a:prstGeom>
          <a:solidFill>
            <a:srgbClr val="AA1919"/>
          </a:solidFill>
        </p:spPr>
      </p:sp>
      <p:sp>
        <p:nvSpPr>
          <p:cNvPr id="9" name="Inhaltsplatzhalter 8">
            <a:extLst>
              <a:ext uri="{FF2B5EF4-FFF2-40B4-BE49-F238E27FC236}">
                <a16:creationId xmlns:a16="http://schemas.microsoft.com/office/drawing/2014/main" id="{1850F8CE-7383-44F4-9695-E7D3657EAF5E}"/>
              </a:ext>
            </a:extLst>
          </p:cNvPr>
          <p:cNvSpPr>
            <a:spLocks noGrp="1"/>
          </p:cNvSpPr>
          <p:nvPr>
            <p:ph sz="quarter" idx="11" hasCustomPrompt="1"/>
          </p:nvPr>
        </p:nvSpPr>
        <p:spPr>
          <a:xfrm>
            <a:off x="947517" y="1028700"/>
            <a:ext cx="11517313" cy="8229600"/>
          </a:xfrm>
        </p:spPr>
        <p:txBody>
          <a:bodyPr anchor="ctr" anchorCtr="0"/>
          <a:lstStyle>
            <a:lvl1pPr>
              <a:defRPr/>
            </a:lvl1pPr>
          </a:lstStyle>
          <a:p>
            <a:pPr lvl="0"/>
            <a:r>
              <a:rPr lang="de-CH" dirty="0"/>
              <a:t>Bild</a:t>
            </a:r>
          </a:p>
        </p:txBody>
      </p:sp>
    </p:spTree>
    <p:extLst>
      <p:ext uri="{BB962C8B-B14F-4D97-AF65-F5344CB8AC3E}">
        <p14:creationId xmlns:p14="http://schemas.microsoft.com/office/powerpoint/2010/main" val="42274230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Heutige Kollekte">
    <p:spTree>
      <p:nvGrpSpPr>
        <p:cNvPr id="1" name=""/>
        <p:cNvGrpSpPr/>
        <p:nvPr/>
      </p:nvGrpSpPr>
      <p:grpSpPr>
        <a:xfrm>
          <a:off x="0" y="0"/>
          <a:ext cx="0" cy="0"/>
          <a:chOff x="0" y="0"/>
          <a:chExt cx="0" cy="0"/>
        </a:xfrm>
      </p:grpSpPr>
      <p:sp>
        <p:nvSpPr>
          <p:cNvPr id="3" name="AutoShape 2">
            <a:extLst>
              <a:ext uri="{FF2B5EF4-FFF2-40B4-BE49-F238E27FC236}">
                <a16:creationId xmlns:a16="http://schemas.microsoft.com/office/drawing/2014/main" id="{33AA7402-890B-4FA9-86E6-7E0C30D9DF56}"/>
              </a:ext>
            </a:extLst>
          </p:cNvPr>
          <p:cNvSpPr/>
          <p:nvPr userDrawn="1"/>
        </p:nvSpPr>
        <p:spPr>
          <a:xfrm>
            <a:off x="16387542" y="0"/>
            <a:ext cx="1900458" cy="10287000"/>
          </a:xfrm>
          <a:prstGeom prst="rect">
            <a:avLst/>
          </a:prstGeom>
          <a:solidFill>
            <a:srgbClr val="AA1919"/>
          </a:solidFill>
        </p:spPr>
      </p:sp>
      <p:sp>
        <p:nvSpPr>
          <p:cNvPr id="4" name="TextBox 3">
            <a:extLst>
              <a:ext uri="{FF2B5EF4-FFF2-40B4-BE49-F238E27FC236}">
                <a16:creationId xmlns:a16="http://schemas.microsoft.com/office/drawing/2014/main" id="{6EFD10C9-1BCB-4455-B987-A11DA0CFEE8D}"/>
              </a:ext>
            </a:extLst>
          </p:cNvPr>
          <p:cNvSpPr txBox="1"/>
          <p:nvPr userDrawn="1"/>
        </p:nvSpPr>
        <p:spPr>
          <a:xfrm>
            <a:off x="1023937" y="3360109"/>
            <a:ext cx="12943677" cy="2295525"/>
          </a:xfrm>
          <a:prstGeom prst="rect">
            <a:avLst/>
          </a:prstGeom>
        </p:spPr>
        <p:txBody>
          <a:bodyPr lIns="0" tIns="0" rIns="0" bIns="0" rtlCol="0" anchor="t">
            <a:spAutoFit/>
          </a:bodyPr>
          <a:lstStyle/>
          <a:p>
            <a:pPr algn="just">
              <a:lnSpc>
                <a:spcPts val="9000"/>
              </a:lnSpc>
            </a:pPr>
            <a:r>
              <a:rPr lang="en-US" sz="7500" dirty="0">
                <a:solidFill>
                  <a:srgbClr val="000000"/>
                </a:solidFill>
                <a:latin typeface="Montserrat Extra-Bold"/>
              </a:rPr>
              <a:t>HEUTIGE</a:t>
            </a:r>
          </a:p>
          <a:p>
            <a:pPr algn="just">
              <a:lnSpc>
                <a:spcPts val="9000"/>
              </a:lnSpc>
            </a:pPr>
            <a:r>
              <a:rPr lang="en-US" sz="7500" dirty="0">
                <a:solidFill>
                  <a:srgbClr val="000000"/>
                </a:solidFill>
                <a:latin typeface="Montserrat Extra-Bold"/>
              </a:rPr>
              <a:t>KOLLEKTE</a:t>
            </a:r>
          </a:p>
        </p:txBody>
      </p:sp>
      <p:sp>
        <p:nvSpPr>
          <p:cNvPr id="6" name="AutoShape 5">
            <a:extLst>
              <a:ext uri="{FF2B5EF4-FFF2-40B4-BE49-F238E27FC236}">
                <a16:creationId xmlns:a16="http://schemas.microsoft.com/office/drawing/2014/main" id="{F7970754-009B-4A22-BC40-42E3099BDE71}"/>
              </a:ext>
            </a:extLst>
          </p:cNvPr>
          <p:cNvSpPr/>
          <p:nvPr userDrawn="1"/>
        </p:nvSpPr>
        <p:spPr>
          <a:xfrm rot="16200000">
            <a:off x="2108670" y="4570901"/>
            <a:ext cx="47625" cy="2217090"/>
          </a:xfrm>
          <a:prstGeom prst="rect">
            <a:avLst/>
          </a:prstGeom>
          <a:solidFill>
            <a:srgbClr val="AA1919"/>
          </a:solidFill>
        </p:spPr>
      </p:sp>
      <p:pic>
        <p:nvPicPr>
          <p:cNvPr id="7" name="Picture 6">
            <a:extLst>
              <a:ext uri="{FF2B5EF4-FFF2-40B4-BE49-F238E27FC236}">
                <a16:creationId xmlns:a16="http://schemas.microsoft.com/office/drawing/2014/main" id="{33D62D46-6DA4-44AD-9D4E-2C5846565DDD}"/>
              </a:ext>
            </a:extLst>
          </p:cNvPr>
          <p:cNvPicPr>
            <a:picLocks noChangeAspect="1"/>
          </p:cNvPicPr>
          <p:nvPr userDrawn="1"/>
        </p:nvPicPr>
        <p:blipFill>
          <a:blip r:embed="rId2"/>
          <a:srcRect/>
          <a:stretch>
            <a:fillRect/>
          </a:stretch>
        </p:blipFill>
        <p:spPr>
          <a:xfrm>
            <a:off x="1028700" y="1028700"/>
            <a:ext cx="3462535" cy="1553812"/>
          </a:xfrm>
          <a:prstGeom prst="rect">
            <a:avLst/>
          </a:prstGeom>
        </p:spPr>
      </p:pic>
      <p:sp>
        <p:nvSpPr>
          <p:cNvPr id="13" name="Textplatzhalter 12">
            <a:extLst>
              <a:ext uri="{FF2B5EF4-FFF2-40B4-BE49-F238E27FC236}">
                <a16:creationId xmlns:a16="http://schemas.microsoft.com/office/drawing/2014/main" id="{76F942A8-0B14-419B-B573-63596504DA21}"/>
              </a:ext>
            </a:extLst>
          </p:cNvPr>
          <p:cNvSpPr>
            <a:spLocks noGrp="1"/>
          </p:cNvSpPr>
          <p:nvPr>
            <p:ph type="body" sz="quarter" idx="10"/>
          </p:nvPr>
        </p:nvSpPr>
        <p:spPr>
          <a:xfrm>
            <a:off x="962024" y="5750884"/>
            <a:ext cx="9553576" cy="3097042"/>
          </a:xfrm>
        </p:spPr>
        <p:txBody>
          <a:bodyPr/>
          <a:lstStyle>
            <a:lvl1pPr>
              <a:defRPr lang="de-DE" sz="4800" kern="1200" dirty="0" smtClean="0">
                <a:solidFill>
                  <a:srgbClr val="000000"/>
                </a:solidFill>
                <a:latin typeface="Montserrat Classic Bold"/>
                <a:ea typeface="+mn-ea"/>
                <a:cs typeface="+mn-cs"/>
              </a:defRPr>
            </a:lvl1pPr>
            <a:lvl2pPr>
              <a:defRPr lang="de-DE" sz="4800" kern="1200" dirty="0" smtClean="0">
                <a:solidFill>
                  <a:srgbClr val="000000"/>
                </a:solidFill>
                <a:latin typeface="Montserrat Classic"/>
                <a:ea typeface="+mn-ea"/>
                <a:cs typeface="+mn-cs"/>
              </a:defRPr>
            </a:lvl2pPr>
          </a:lstStyle>
          <a:p>
            <a:pPr lvl="0"/>
            <a:r>
              <a:rPr lang="de-DE" dirty="0"/>
              <a:t>Mastertextformat bearbeiten</a:t>
            </a:r>
          </a:p>
          <a:p>
            <a:pPr lvl="1"/>
            <a:r>
              <a:rPr lang="de-DE" dirty="0"/>
              <a:t>Zweite Ebene</a:t>
            </a:r>
          </a:p>
        </p:txBody>
      </p:sp>
      <p:sp>
        <p:nvSpPr>
          <p:cNvPr id="20" name="Inhaltsplatzhalter 19">
            <a:extLst>
              <a:ext uri="{FF2B5EF4-FFF2-40B4-BE49-F238E27FC236}">
                <a16:creationId xmlns:a16="http://schemas.microsoft.com/office/drawing/2014/main" id="{E8B2B071-6ED5-41B2-AC52-5625CA13EDA6}"/>
              </a:ext>
            </a:extLst>
          </p:cNvPr>
          <p:cNvSpPr>
            <a:spLocks noGrp="1"/>
          </p:cNvSpPr>
          <p:nvPr>
            <p:ph sz="quarter" idx="13"/>
          </p:nvPr>
        </p:nvSpPr>
        <p:spPr>
          <a:xfrm>
            <a:off x="11109691" y="422512"/>
            <a:ext cx="6480000" cy="4320000"/>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21" name="Inhaltsplatzhalter 19">
            <a:extLst>
              <a:ext uri="{FF2B5EF4-FFF2-40B4-BE49-F238E27FC236}">
                <a16:creationId xmlns:a16="http://schemas.microsoft.com/office/drawing/2014/main" id="{2166436F-6BC9-45AE-A865-24335C1CB7C5}"/>
              </a:ext>
            </a:extLst>
          </p:cNvPr>
          <p:cNvSpPr>
            <a:spLocks noGrp="1"/>
          </p:cNvSpPr>
          <p:nvPr>
            <p:ph sz="quarter" idx="14"/>
          </p:nvPr>
        </p:nvSpPr>
        <p:spPr>
          <a:xfrm>
            <a:off x="11113320" y="5544488"/>
            <a:ext cx="6480000" cy="4320000"/>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CH"/>
          </a:p>
        </p:txBody>
      </p:sp>
    </p:spTree>
    <p:extLst>
      <p:ext uri="{BB962C8B-B14F-4D97-AF65-F5344CB8AC3E}">
        <p14:creationId xmlns:p14="http://schemas.microsoft.com/office/powerpoint/2010/main" val="40005748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Kollektenkonto">
    <p:spTree>
      <p:nvGrpSpPr>
        <p:cNvPr id="1" name=""/>
        <p:cNvGrpSpPr/>
        <p:nvPr/>
      </p:nvGrpSpPr>
      <p:grpSpPr>
        <a:xfrm>
          <a:off x="0" y="0"/>
          <a:ext cx="0" cy="0"/>
          <a:chOff x="0" y="0"/>
          <a:chExt cx="0" cy="0"/>
        </a:xfrm>
      </p:grpSpPr>
      <p:sp>
        <p:nvSpPr>
          <p:cNvPr id="3" name="AutoShape 2">
            <a:extLst>
              <a:ext uri="{FF2B5EF4-FFF2-40B4-BE49-F238E27FC236}">
                <a16:creationId xmlns:a16="http://schemas.microsoft.com/office/drawing/2014/main" id="{02DAB540-643F-4331-B86E-EECE254DF33F}"/>
              </a:ext>
            </a:extLst>
          </p:cNvPr>
          <p:cNvSpPr/>
          <p:nvPr userDrawn="1"/>
        </p:nvSpPr>
        <p:spPr>
          <a:xfrm rot="16200000">
            <a:off x="2113432" y="5992342"/>
            <a:ext cx="47625" cy="2217090"/>
          </a:xfrm>
          <a:prstGeom prst="rect">
            <a:avLst/>
          </a:prstGeom>
          <a:solidFill>
            <a:srgbClr val="000000"/>
          </a:solidFill>
        </p:spPr>
      </p:sp>
      <p:sp>
        <p:nvSpPr>
          <p:cNvPr id="4" name="TextBox 3">
            <a:extLst>
              <a:ext uri="{FF2B5EF4-FFF2-40B4-BE49-F238E27FC236}">
                <a16:creationId xmlns:a16="http://schemas.microsoft.com/office/drawing/2014/main" id="{859189FD-03B2-4326-93AD-53E6D61EFEE2}"/>
              </a:ext>
            </a:extLst>
          </p:cNvPr>
          <p:cNvSpPr txBox="1"/>
          <p:nvPr userDrawn="1"/>
        </p:nvSpPr>
        <p:spPr>
          <a:xfrm>
            <a:off x="1038225" y="7339346"/>
            <a:ext cx="16221075" cy="1842940"/>
          </a:xfrm>
          <a:prstGeom prst="rect">
            <a:avLst/>
          </a:prstGeom>
        </p:spPr>
        <p:txBody>
          <a:bodyPr lIns="0" tIns="0" rIns="0" bIns="0" rtlCol="0" anchor="t">
            <a:spAutoFit/>
          </a:bodyPr>
          <a:lstStyle/>
          <a:p>
            <a:pPr>
              <a:lnSpc>
                <a:spcPts val="5040"/>
              </a:lnSpc>
            </a:pPr>
            <a:r>
              <a:rPr lang="en-US" sz="3200" dirty="0">
                <a:solidFill>
                  <a:srgbClr val="000000"/>
                </a:solidFill>
                <a:latin typeface="Montserrat Classic"/>
              </a:rPr>
              <a:t>Evang. </a:t>
            </a:r>
            <a:r>
              <a:rPr lang="en-US" sz="3200" dirty="0" err="1">
                <a:solidFill>
                  <a:srgbClr val="000000"/>
                </a:solidFill>
                <a:latin typeface="Montserrat Classic"/>
              </a:rPr>
              <a:t>Kirchgemeinde</a:t>
            </a:r>
            <a:r>
              <a:rPr lang="en-US" sz="3200" dirty="0">
                <a:solidFill>
                  <a:srgbClr val="000000"/>
                </a:solidFill>
                <a:latin typeface="Montserrat Classic"/>
              </a:rPr>
              <a:t> Berg TG </a:t>
            </a:r>
            <a:r>
              <a:rPr lang="en-US" sz="3200" dirty="0" err="1">
                <a:solidFill>
                  <a:srgbClr val="000000"/>
                </a:solidFill>
                <a:latin typeface="Montserrat Classic"/>
              </a:rPr>
              <a:t>Kollekten</a:t>
            </a:r>
            <a:r>
              <a:rPr lang="en-US" sz="3200" dirty="0">
                <a:solidFill>
                  <a:srgbClr val="000000"/>
                </a:solidFill>
                <a:latin typeface="Montserrat Classic"/>
              </a:rPr>
              <a:t> </a:t>
            </a:r>
          </a:p>
          <a:p>
            <a:pPr>
              <a:lnSpc>
                <a:spcPts val="5040"/>
              </a:lnSpc>
            </a:pPr>
            <a:r>
              <a:rPr lang="en-US" sz="3200" kern="1200" dirty="0" err="1">
                <a:solidFill>
                  <a:srgbClr val="000000"/>
                </a:solidFill>
                <a:latin typeface="Montserrat Classic"/>
                <a:ea typeface="+mn-ea"/>
                <a:cs typeface="+mn-cs"/>
              </a:rPr>
              <a:t>Raiffeisenbank</a:t>
            </a:r>
            <a:r>
              <a:rPr lang="en-US" sz="3200" kern="1200" dirty="0">
                <a:solidFill>
                  <a:srgbClr val="000000"/>
                </a:solidFill>
                <a:latin typeface="Montserrat Classic"/>
                <a:ea typeface="+mn-ea"/>
                <a:cs typeface="+mn-cs"/>
              </a:rPr>
              <a:t> </a:t>
            </a:r>
            <a:r>
              <a:rPr lang="en-US" sz="3200" kern="1200" dirty="0" err="1">
                <a:solidFill>
                  <a:srgbClr val="000000"/>
                </a:solidFill>
                <a:latin typeface="Montserrat Classic"/>
                <a:ea typeface="+mn-ea"/>
                <a:cs typeface="+mn-cs"/>
              </a:rPr>
              <a:t>Mittelthurgau</a:t>
            </a:r>
            <a:endParaRPr lang="en-US" sz="3200" kern="1200" dirty="0">
              <a:solidFill>
                <a:srgbClr val="000000"/>
              </a:solidFill>
              <a:latin typeface="Montserrat Classic"/>
              <a:ea typeface="+mn-ea"/>
              <a:cs typeface="+mn-cs"/>
            </a:endParaRPr>
          </a:p>
          <a:p>
            <a:pPr>
              <a:lnSpc>
                <a:spcPts val="5039"/>
              </a:lnSpc>
            </a:pPr>
            <a:r>
              <a:rPr lang="en-US" sz="3200" kern="1200" dirty="0">
                <a:solidFill>
                  <a:srgbClr val="000000"/>
                </a:solidFill>
                <a:latin typeface="Montserrat Classic"/>
                <a:ea typeface="+mn-ea"/>
                <a:cs typeface="+mn-cs"/>
              </a:rPr>
              <a:t>CH08 8080 8009 3678 2792 2</a:t>
            </a:r>
          </a:p>
        </p:txBody>
      </p:sp>
      <p:sp>
        <p:nvSpPr>
          <p:cNvPr id="5" name="TextBox 4">
            <a:extLst>
              <a:ext uri="{FF2B5EF4-FFF2-40B4-BE49-F238E27FC236}">
                <a16:creationId xmlns:a16="http://schemas.microsoft.com/office/drawing/2014/main" id="{78A0D519-F638-4BFE-AA30-30126349775F}"/>
              </a:ext>
            </a:extLst>
          </p:cNvPr>
          <p:cNvSpPr txBox="1"/>
          <p:nvPr userDrawn="1"/>
        </p:nvSpPr>
        <p:spPr>
          <a:xfrm>
            <a:off x="1028700" y="5954739"/>
            <a:ext cx="16230600" cy="1093761"/>
          </a:xfrm>
          <a:prstGeom prst="rect">
            <a:avLst/>
          </a:prstGeom>
        </p:spPr>
        <p:txBody>
          <a:bodyPr lIns="0" tIns="0" rIns="0" bIns="0" rtlCol="0" anchor="t">
            <a:spAutoFit/>
          </a:bodyPr>
          <a:lstStyle/>
          <a:p>
            <a:pPr>
              <a:lnSpc>
                <a:spcPts val="9000"/>
              </a:lnSpc>
            </a:pPr>
            <a:r>
              <a:rPr lang="en-US" sz="6600" dirty="0">
                <a:solidFill>
                  <a:srgbClr val="AA1919"/>
                </a:solidFill>
                <a:latin typeface="Montserrat Extra-Bold"/>
              </a:rPr>
              <a:t>KOLLEKTENKONTO</a:t>
            </a:r>
            <a:endParaRPr lang="en-US" sz="7500" dirty="0">
              <a:solidFill>
                <a:srgbClr val="AA1919"/>
              </a:solidFill>
              <a:latin typeface="Montserrat Extra-Bold"/>
            </a:endParaRPr>
          </a:p>
        </p:txBody>
      </p:sp>
      <p:pic>
        <p:nvPicPr>
          <p:cNvPr id="7" name="Picture 6">
            <a:extLst>
              <a:ext uri="{FF2B5EF4-FFF2-40B4-BE49-F238E27FC236}">
                <a16:creationId xmlns:a16="http://schemas.microsoft.com/office/drawing/2014/main" id="{8CB822B3-C316-4A4B-A19B-C7DC6FF3FBDC}"/>
              </a:ext>
            </a:extLst>
          </p:cNvPr>
          <p:cNvPicPr>
            <a:picLocks noChangeAspect="1"/>
          </p:cNvPicPr>
          <p:nvPr userDrawn="1"/>
        </p:nvPicPr>
        <p:blipFill>
          <a:blip r:embed="rId2"/>
          <a:srcRect/>
          <a:stretch>
            <a:fillRect/>
          </a:stretch>
        </p:blipFill>
        <p:spPr>
          <a:xfrm>
            <a:off x="1028700" y="1028700"/>
            <a:ext cx="3462535" cy="1553812"/>
          </a:xfrm>
          <a:prstGeom prst="rect">
            <a:avLst/>
          </a:prstGeom>
        </p:spPr>
      </p:pic>
      <p:pic>
        <p:nvPicPr>
          <p:cNvPr id="6" name="Picture 6">
            <a:extLst>
              <a:ext uri="{FF2B5EF4-FFF2-40B4-BE49-F238E27FC236}">
                <a16:creationId xmlns:a16="http://schemas.microsoft.com/office/drawing/2014/main" id="{D4B7ECCD-6B0A-4E52-A50A-733C2867BE79}"/>
              </a:ext>
            </a:extLst>
          </p:cNvPr>
          <p:cNvPicPr>
            <a:picLocks noChangeAspect="1"/>
          </p:cNvPicPr>
          <p:nvPr userDrawn="1"/>
        </p:nvPicPr>
        <p:blipFill>
          <a:blip r:embed="rId3"/>
          <a:srcRect/>
          <a:stretch>
            <a:fillRect/>
          </a:stretch>
        </p:blipFill>
        <p:spPr>
          <a:xfrm>
            <a:off x="11771346" y="1043578"/>
            <a:ext cx="4529693" cy="1538934"/>
          </a:xfrm>
          <a:prstGeom prst="rect">
            <a:avLst/>
          </a:prstGeom>
        </p:spPr>
      </p:pic>
      <p:pic>
        <p:nvPicPr>
          <p:cNvPr id="8" name="Picture 7">
            <a:extLst>
              <a:ext uri="{FF2B5EF4-FFF2-40B4-BE49-F238E27FC236}">
                <a16:creationId xmlns:a16="http://schemas.microsoft.com/office/drawing/2014/main" id="{BE8C2885-0FF6-481B-91B1-90D8F9BC6407}"/>
              </a:ext>
            </a:extLst>
          </p:cNvPr>
          <p:cNvPicPr>
            <a:picLocks noChangeAspect="1"/>
          </p:cNvPicPr>
          <p:nvPr userDrawn="1"/>
        </p:nvPicPr>
        <p:blipFill>
          <a:blip r:embed="rId4"/>
          <a:srcRect/>
          <a:stretch>
            <a:fillRect/>
          </a:stretch>
        </p:blipFill>
        <p:spPr>
          <a:xfrm>
            <a:off x="10819908" y="2825732"/>
            <a:ext cx="6432568" cy="6432568"/>
          </a:xfrm>
          <a:prstGeom prst="rect">
            <a:avLst/>
          </a:prstGeom>
        </p:spPr>
      </p:pic>
    </p:spTree>
    <p:extLst>
      <p:ext uri="{BB962C8B-B14F-4D97-AF65-F5344CB8AC3E}">
        <p14:creationId xmlns:p14="http://schemas.microsoft.com/office/powerpoint/2010/main" val="178966094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Weitere Informationen">
    <p:spTree>
      <p:nvGrpSpPr>
        <p:cNvPr id="1" name=""/>
        <p:cNvGrpSpPr/>
        <p:nvPr/>
      </p:nvGrpSpPr>
      <p:grpSpPr>
        <a:xfrm>
          <a:off x="0" y="0"/>
          <a:ext cx="0" cy="0"/>
          <a:chOff x="0" y="0"/>
          <a:chExt cx="0" cy="0"/>
        </a:xfrm>
      </p:grpSpPr>
      <p:sp>
        <p:nvSpPr>
          <p:cNvPr id="3" name="AutoShape 2">
            <a:extLst>
              <a:ext uri="{FF2B5EF4-FFF2-40B4-BE49-F238E27FC236}">
                <a16:creationId xmlns:a16="http://schemas.microsoft.com/office/drawing/2014/main" id="{864D53E1-B8BE-422F-B9F4-8AA651E44197}"/>
              </a:ext>
            </a:extLst>
          </p:cNvPr>
          <p:cNvSpPr/>
          <p:nvPr userDrawn="1"/>
        </p:nvSpPr>
        <p:spPr>
          <a:xfrm>
            <a:off x="0" y="0"/>
            <a:ext cx="18794529" cy="10287000"/>
          </a:xfrm>
          <a:prstGeom prst="rect">
            <a:avLst/>
          </a:prstGeom>
          <a:solidFill>
            <a:srgbClr val="AA1919"/>
          </a:solidFill>
        </p:spPr>
      </p:sp>
      <p:pic>
        <p:nvPicPr>
          <p:cNvPr id="4" name="Picture 3">
            <a:extLst>
              <a:ext uri="{FF2B5EF4-FFF2-40B4-BE49-F238E27FC236}">
                <a16:creationId xmlns:a16="http://schemas.microsoft.com/office/drawing/2014/main" id="{2950C58D-C7D5-4E7D-97D9-1FD91F0E7B52}"/>
              </a:ext>
            </a:extLst>
          </p:cNvPr>
          <p:cNvPicPr>
            <a:picLocks noChangeAspect="1"/>
          </p:cNvPicPr>
          <p:nvPr userDrawn="1"/>
        </p:nvPicPr>
        <p:blipFill>
          <a:blip r:embed="rId2"/>
          <a:srcRect/>
          <a:stretch>
            <a:fillRect/>
          </a:stretch>
        </p:blipFill>
        <p:spPr>
          <a:xfrm>
            <a:off x="1028700" y="1028700"/>
            <a:ext cx="3462535" cy="1553812"/>
          </a:xfrm>
          <a:prstGeom prst="rect">
            <a:avLst/>
          </a:prstGeom>
        </p:spPr>
      </p:pic>
      <p:sp>
        <p:nvSpPr>
          <p:cNvPr id="5" name="TextBox 4">
            <a:extLst>
              <a:ext uri="{FF2B5EF4-FFF2-40B4-BE49-F238E27FC236}">
                <a16:creationId xmlns:a16="http://schemas.microsoft.com/office/drawing/2014/main" id="{3553AB84-9A23-4210-84D3-6F7061650677}"/>
              </a:ext>
            </a:extLst>
          </p:cNvPr>
          <p:cNvSpPr txBox="1"/>
          <p:nvPr userDrawn="1"/>
        </p:nvSpPr>
        <p:spPr>
          <a:xfrm>
            <a:off x="1038225" y="8530936"/>
            <a:ext cx="16221075" cy="727364"/>
          </a:xfrm>
          <a:prstGeom prst="rect">
            <a:avLst/>
          </a:prstGeom>
        </p:spPr>
        <p:txBody>
          <a:bodyPr lIns="0" tIns="0" rIns="0" bIns="0" rtlCol="0" anchor="t">
            <a:spAutoFit/>
          </a:bodyPr>
          <a:lstStyle/>
          <a:p>
            <a:pPr algn="r">
              <a:lnSpc>
                <a:spcPts val="5759"/>
              </a:lnSpc>
            </a:pPr>
            <a:r>
              <a:rPr lang="en-US" sz="4800">
                <a:solidFill>
                  <a:srgbClr val="FFFFFF"/>
                </a:solidFill>
                <a:latin typeface="Montserrat Classic"/>
              </a:rPr>
              <a:t> www.evang-berg.ch</a:t>
            </a:r>
          </a:p>
        </p:txBody>
      </p:sp>
      <p:sp>
        <p:nvSpPr>
          <p:cNvPr id="6" name="TextBox 5">
            <a:extLst>
              <a:ext uri="{FF2B5EF4-FFF2-40B4-BE49-F238E27FC236}">
                <a16:creationId xmlns:a16="http://schemas.microsoft.com/office/drawing/2014/main" id="{89D7B602-6C7F-4F62-A85F-6622506BB782}"/>
              </a:ext>
            </a:extLst>
          </p:cNvPr>
          <p:cNvSpPr txBox="1"/>
          <p:nvPr userDrawn="1"/>
        </p:nvSpPr>
        <p:spPr>
          <a:xfrm>
            <a:off x="4315623" y="5927060"/>
            <a:ext cx="12943677" cy="2295525"/>
          </a:xfrm>
          <a:prstGeom prst="rect">
            <a:avLst/>
          </a:prstGeom>
        </p:spPr>
        <p:txBody>
          <a:bodyPr lIns="0" tIns="0" rIns="0" bIns="0" rtlCol="0" anchor="t">
            <a:spAutoFit/>
          </a:bodyPr>
          <a:lstStyle/>
          <a:p>
            <a:pPr algn="r">
              <a:lnSpc>
                <a:spcPts val="9000"/>
              </a:lnSpc>
            </a:pPr>
            <a:r>
              <a:rPr lang="en-US" sz="7500">
                <a:solidFill>
                  <a:srgbClr val="FFFFFF"/>
                </a:solidFill>
                <a:latin typeface="Montserrat Extra-Bold"/>
              </a:rPr>
              <a:t>WEITERE INFORMATIONEN</a:t>
            </a:r>
          </a:p>
        </p:txBody>
      </p:sp>
      <p:sp>
        <p:nvSpPr>
          <p:cNvPr id="7" name="AutoShape 6">
            <a:extLst>
              <a:ext uri="{FF2B5EF4-FFF2-40B4-BE49-F238E27FC236}">
                <a16:creationId xmlns:a16="http://schemas.microsoft.com/office/drawing/2014/main" id="{1649C63C-1B26-41B6-AC52-D70C99B58B73}"/>
              </a:ext>
            </a:extLst>
          </p:cNvPr>
          <p:cNvSpPr/>
          <p:nvPr userDrawn="1"/>
        </p:nvSpPr>
        <p:spPr>
          <a:xfrm rot="16200000">
            <a:off x="16126943" y="7293804"/>
            <a:ext cx="47625" cy="2217090"/>
          </a:xfrm>
          <a:prstGeom prst="rect">
            <a:avLst/>
          </a:prstGeom>
          <a:solidFill>
            <a:srgbClr val="FFFFFF"/>
          </a:solidFill>
        </p:spPr>
      </p:sp>
    </p:spTree>
    <p:extLst>
      <p:ext uri="{BB962C8B-B14F-4D97-AF65-F5344CB8AC3E}">
        <p14:creationId xmlns:p14="http://schemas.microsoft.com/office/powerpoint/2010/main" val="276220326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Wir wünschen allen eine gesegnete Woch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D48B5C0-B04F-4EBD-AD64-4158AEC7BD96}"/>
              </a:ext>
            </a:extLst>
          </p:cNvPr>
          <p:cNvSpPr txBox="1"/>
          <p:nvPr userDrawn="1"/>
        </p:nvSpPr>
        <p:spPr>
          <a:xfrm>
            <a:off x="1028700" y="3318829"/>
            <a:ext cx="16230600" cy="4520045"/>
          </a:xfrm>
          <a:prstGeom prst="rect">
            <a:avLst/>
          </a:prstGeom>
        </p:spPr>
        <p:txBody>
          <a:bodyPr lIns="0" tIns="0" rIns="0" bIns="0" rtlCol="0" anchor="t">
            <a:spAutoFit/>
          </a:bodyPr>
          <a:lstStyle/>
          <a:p>
            <a:pPr algn="ctr">
              <a:lnSpc>
                <a:spcPts val="6840"/>
              </a:lnSpc>
            </a:pPr>
            <a:r>
              <a:rPr lang="en-US" sz="5700" dirty="0" err="1">
                <a:solidFill>
                  <a:srgbClr val="000000"/>
                </a:solidFill>
                <a:latin typeface="Montserrat"/>
              </a:rPr>
              <a:t>Wir</a:t>
            </a:r>
            <a:r>
              <a:rPr lang="en-US" sz="5700" dirty="0">
                <a:solidFill>
                  <a:srgbClr val="000000"/>
                </a:solidFill>
                <a:latin typeface="Montserrat"/>
              </a:rPr>
              <a:t> </a:t>
            </a:r>
            <a:r>
              <a:rPr lang="en-US" sz="5700" dirty="0" err="1">
                <a:solidFill>
                  <a:srgbClr val="000000"/>
                </a:solidFill>
                <a:latin typeface="Montserrat"/>
              </a:rPr>
              <a:t>wünschen</a:t>
            </a:r>
            <a:r>
              <a:rPr lang="en-US" sz="5700" dirty="0">
                <a:solidFill>
                  <a:srgbClr val="000000"/>
                </a:solidFill>
                <a:latin typeface="Montserrat"/>
              </a:rPr>
              <a:t> </a:t>
            </a:r>
            <a:r>
              <a:rPr lang="en-US" sz="5700" dirty="0" err="1">
                <a:solidFill>
                  <a:srgbClr val="000000"/>
                </a:solidFill>
                <a:latin typeface="Montserrat"/>
              </a:rPr>
              <a:t>allen</a:t>
            </a:r>
            <a:endParaRPr lang="en-US" sz="5700" dirty="0">
              <a:solidFill>
                <a:srgbClr val="000000"/>
              </a:solidFill>
              <a:latin typeface="Montserrat"/>
            </a:endParaRPr>
          </a:p>
          <a:p>
            <a:pPr algn="ctr">
              <a:lnSpc>
                <a:spcPts val="6840"/>
              </a:lnSpc>
            </a:pPr>
            <a:r>
              <a:rPr lang="en-US" sz="5700" dirty="0">
                <a:solidFill>
                  <a:srgbClr val="000000"/>
                </a:solidFill>
                <a:latin typeface="Montserrat"/>
              </a:rPr>
              <a:t> </a:t>
            </a:r>
            <a:r>
              <a:rPr lang="en-US" sz="5700" dirty="0" err="1">
                <a:solidFill>
                  <a:srgbClr val="000000"/>
                </a:solidFill>
                <a:latin typeface="Montserrat"/>
              </a:rPr>
              <a:t>eine</a:t>
            </a:r>
            <a:r>
              <a:rPr lang="en-US" sz="5700" dirty="0">
                <a:solidFill>
                  <a:srgbClr val="000000"/>
                </a:solidFill>
                <a:latin typeface="Montserrat"/>
              </a:rPr>
              <a:t> </a:t>
            </a:r>
            <a:r>
              <a:rPr lang="en-US" sz="5700" dirty="0" err="1">
                <a:solidFill>
                  <a:srgbClr val="000000"/>
                </a:solidFill>
                <a:latin typeface="Montserrat"/>
              </a:rPr>
              <a:t>gesegnete</a:t>
            </a:r>
            <a:r>
              <a:rPr lang="en-US" sz="5700" dirty="0">
                <a:solidFill>
                  <a:srgbClr val="000000"/>
                </a:solidFill>
                <a:latin typeface="Montserrat"/>
              </a:rPr>
              <a:t> </a:t>
            </a:r>
            <a:r>
              <a:rPr lang="en-US" sz="5700" dirty="0" err="1">
                <a:solidFill>
                  <a:srgbClr val="000000"/>
                </a:solidFill>
                <a:latin typeface="Montserrat"/>
              </a:rPr>
              <a:t>Woche</a:t>
            </a:r>
            <a:endParaRPr lang="en-US" sz="5700" dirty="0">
              <a:solidFill>
                <a:srgbClr val="000000"/>
              </a:solidFill>
              <a:latin typeface="Montserrat"/>
            </a:endParaRPr>
          </a:p>
          <a:p>
            <a:pPr algn="ctr">
              <a:lnSpc>
                <a:spcPts val="3960"/>
              </a:lnSpc>
            </a:pPr>
            <a:endParaRPr lang="en-US" sz="5700" dirty="0">
              <a:solidFill>
                <a:srgbClr val="000000"/>
              </a:solidFill>
              <a:latin typeface="Montserrat"/>
            </a:endParaRPr>
          </a:p>
          <a:p>
            <a:pPr algn="ctr">
              <a:lnSpc>
                <a:spcPts val="9000"/>
              </a:lnSpc>
            </a:pPr>
            <a:r>
              <a:rPr lang="en-US" sz="7500" dirty="0">
                <a:solidFill>
                  <a:srgbClr val="000000"/>
                </a:solidFill>
                <a:latin typeface="Montserrat Extra-Bold"/>
              </a:rPr>
              <a:t>SEI GEWISS:</a:t>
            </a:r>
          </a:p>
          <a:p>
            <a:pPr algn="ctr">
              <a:lnSpc>
                <a:spcPts val="9000"/>
              </a:lnSpc>
            </a:pPr>
            <a:r>
              <a:rPr lang="en-US" sz="7500" dirty="0">
                <a:solidFill>
                  <a:srgbClr val="000000"/>
                </a:solidFill>
                <a:latin typeface="Montserrat Extra-Bold"/>
              </a:rPr>
              <a:t>ER, DER HERR, GEHT MIT!</a:t>
            </a:r>
          </a:p>
        </p:txBody>
      </p:sp>
      <p:pic>
        <p:nvPicPr>
          <p:cNvPr id="4" name="Picture 3">
            <a:extLst>
              <a:ext uri="{FF2B5EF4-FFF2-40B4-BE49-F238E27FC236}">
                <a16:creationId xmlns:a16="http://schemas.microsoft.com/office/drawing/2014/main" id="{5B4A09D1-6466-4910-82D2-AEB18523D33F}"/>
              </a:ext>
            </a:extLst>
          </p:cNvPr>
          <p:cNvPicPr>
            <a:picLocks noChangeAspect="1"/>
          </p:cNvPicPr>
          <p:nvPr userDrawn="1"/>
        </p:nvPicPr>
        <p:blipFill>
          <a:blip r:embed="rId2"/>
          <a:srcRect/>
          <a:stretch>
            <a:fillRect/>
          </a:stretch>
        </p:blipFill>
        <p:spPr>
          <a:xfrm>
            <a:off x="1028700" y="1028700"/>
            <a:ext cx="3462535" cy="1553812"/>
          </a:xfrm>
          <a:prstGeom prst="rect">
            <a:avLst/>
          </a:prstGeom>
        </p:spPr>
      </p:pic>
      <p:sp>
        <p:nvSpPr>
          <p:cNvPr id="5" name="AutoShape 4">
            <a:extLst>
              <a:ext uri="{FF2B5EF4-FFF2-40B4-BE49-F238E27FC236}">
                <a16:creationId xmlns:a16="http://schemas.microsoft.com/office/drawing/2014/main" id="{08ECF764-BE9E-4C85-9686-4C13FE40CEDF}"/>
              </a:ext>
            </a:extLst>
          </p:cNvPr>
          <p:cNvSpPr/>
          <p:nvPr userDrawn="1"/>
        </p:nvSpPr>
        <p:spPr>
          <a:xfrm rot="16200000">
            <a:off x="8924167" y="4251003"/>
            <a:ext cx="47625" cy="2217090"/>
          </a:xfrm>
          <a:prstGeom prst="rect">
            <a:avLst/>
          </a:prstGeom>
          <a:solidFill>
            <a:srgbClr val="AA1919"/>
          </a:solidFill>
        </p:spPr>
      </p:sp>
    </p:spTree>
    <p:extLst>
      <p:ext uri="{BB962C8B-B14F-4D97-AF65-F5344CB8AC3E}">
        <p14:creationId xmlns:p14="http://schemas.microsoft.com/office/powerpoint/2010/main" val="32600764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redigttitel">
    <p:spTree>
      <p:nvGrpSpPr>
        <p:cNvPr id="1" name=""/>
        <p:cNvGrpSpPr/>
        <p:nvPr/>
      </p:nvGrpSpPr>
      <p:grpSpPr>
        <a:xfrm>
          <a:off x="0" y="0"/>
          <a:ext cx="0" cy="0"/>
          <a:chOff x="0" y="0"/>
          <a:chExt cx="0" cy="0"/>
        </a:xfrm>
      </p:grpSpPr>
      <p:sp>
        <p:nvSpPr>
          <p:cNvPr id="9" name="AutoShape 3">
            <a:extLst>
              <a:ext uri="{FF2B5EF4-FFF2-40B4-BE49-F238E27FC236}">
                <a16:creationId xmlns:a16="http://schemas.microsoft.com/office/drawing/2014/main" id="{4BC012B2-0053-44E7-8828-11446377E44D}"/>
              </a:ext>
            </a:extLst>
          </p:cNvPr>
          <p:cNvSpPr/>
          <p:nvPr userDrawn="1"/>
        </p:nvSpPr>
        <p:spPr>
          <a:xfrm>
            <a:off x="0" y="1028700"/>
            <a:ext cx="15136231" cy="6393836"/>
          </a:xfrm>
          <a:prstGeom prst="rect">
            <a:avLst/>
          </a:prstGeom>
          <a:solidFill>
            <a:srgbClr val="AA1919"/>
          </a:solidFill>
        </p:spPr>
      </p:sp>
      <p:sp>
        <p:nvSpPr>
          <p:cNvPr id="11" name="AutoShape 5">
            <a:extLst>
              <a:ext uri="{FF2B5EF4-FFF2-40B4-BE49-F238E27FC236}">
                <a16:creationId xmlns:a16="http://schemas.microsoft.com/office/drawing/2014/main" id="{24CE669B-56A3-4A8B-9F90-84900B5DA94C}"/>
              </a:ext>
            </a:extLst>
          </p:cNvPr>
          <p:cNvSpPr/>
          <p:nvPr userDrawn="1"/>
        </p:nvSpPr>
        <p:spPr>
          <a:xfrm rot="16200000">
            <a:off x="2113432" y="4280808"/>
            <a:ext cx="47625" cy="2217090"/>
          </a:xfrm>
          <a:prstGeom prst="rect">
            <a:avLst/>
          </a:prstGeom>
          <a:solidFill>
            <a:srgbClr val="FFFFFF"/>
          </a:solidFill>
        </p:spPr>
      </p:sp>
      <p:sp>
        <p:nvSpPr>
          <p:cNvPr id="8" name="Textplatzhalter 7">
            <a:extLst>
              <a:ext uri="{FF2B5EF4-FFF2-40B4-BE49-F238E27FC236}">
                <a16:creationId xmlns:a16="http://schemas.microsoft.com/office/drawing/2014/main" id="{577B7AE4-D875-42BF-BC60-F1180C3AB3D4}"/>
              </a:ext>
            </a:extLst>
          </p:cNvPr>
          <p:cNvSpPr>
            <a:spLocks noGrp="1"/>
          </p:cNvSpPr>
          <p:nvPr>
            <p:ph type="body" sz="quarter" idx="10"/>
          </p:nvPr>
        </p:nvSpPr>
        <p:spPr>
          <a:xfrm>
            <a:off x="914400" y="3572984"/>
            <a:ext cx="13106400" cy="1939925"/>
          </a:xfrm>
        </p:spPr>
        <p:txBody>
          <a:bodyPr/>
          <a:lstStyle>
            <a:lvl1pPr marL="0" algn="l" defTabSz="914400" rtl="0" eaLnBrk="1" latinLnBrk="0" hangingPunct="1">
              <a:lnSpc>
                <a:spcPts val="13679"/>
              </a:lnSpc>
              <a:defRPr lang="de-DE" sz="11400" kern="1200" dirty="0" smtClean="0">
                <a:solidFill>
                  <a:srgbClr val="FFFFFF"/>
                </a:solidFill>
                <a:latin typeface="Montserrat Extra-Bold"/>
                <a:ea typeface="+mn-ea"/>
                <a:cs typeface="+mn-cs"/>
              </a:defRPr>
            </a:lvl1pPr>
            <a:lvl2pPr>
              <a:defRPr lang="de-DE" sz="7500" kern="1200" dirty="0" smtClean="0">
                <a:solidFill>
                  <a:srgbClr val="FFFFFF"/>
                </a:solidFill>
                <a:latin typeface="Montserrat Extra-Bold"/>
                <a:ea typeface="+mn-ea"/>
                <a:cs typeface="+mn-cs"/>
              </a:defRPr>
            </a:lvl2pPr>
          </a:lstStyle>
          <a:p>
            <a:pPr lvl="0"/>
            <a:r>
              <a:rPr lang="de-DE" dirty="0" err="1"/>
              <a:t>Mastertextfor</a:t>
            </a:r>
            <a:endParaRPr lang="de-DE" dirty="0"/>
          </a:p>
        </p:txBody>
      </p:sp>
      <p:sp>
        <p:nvSpPr>
          <p:cNvPr id="13" name="Textplatzhalter 12">
            <a:extLst>
              <a:ext uri="{FF2B5EF4-FFF2-40B4-BE49-F238E27FC236}">
                <a16:creationId xmlns:a16="http://schemas.microsoft.com/office/drawing/2014/main" id="{FE37566E-3E9E-4DF1-A762-1E392C103B02}"/>
              </a:ext>
            </a:extLst>
          </p:cNvPr>
          <p:cNvSpPr>
            <a:spLocks noGrp="1"/>
          </p:cNvSpPr>
          <p:nvPr>
            <p:ph type="body" sz="quarter" idx="11"/>
          </p:nvPr>
        </p:nvSpPr>
        <p:spPr>
          <a:xfrm>
            <a:off x="914400" y="5512909"/>
            <a:ext cx="12268200" cy="1304925"/>
          </a:xfrm>
        </p:spPr>
        <p:txBody>
          <a:bodyPr/>
          <a:lstStyle>
            <a:lvl1pPr>
              <a:defRPr lang="de-DE" sz="7500" kern="1200" dirty="0" smtClean="0">
                <a:ln>
                  <a:noFill/>
                </a:ln>
                <a:solidFill>
                  <a:srgbClr val="FFFFFF"/>
                </a:solidFill>
                <a:latin typeface="Montserrat Extra-Bold"/>
                <a:ea typeface="+mn-ea"/>
                <a:cs typeface="+mn-cs"/>
              </a:defRPr>
            </a:lvl1pPr>
          </a:lstStyle>
          <a:p>
            <a:pPr lvl="0"/>
            <a:r>
              <a:rPr lang="de-DE" dirty="0"/>
              <a:t>Mastertextformat</a:t>
            </a:r>
            <a:endParaRPr lang="de-CH"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Begrüssung, Lesung &amp; Predigt">
    <p:spTree>
      <p:nvGrpSpPr>
        <p:cNvPr id="1" name=""/>
        <p:cNvGrpSpPr/>
        <p:nvPr/>
      </p:nvGrpSpPr>
      <p:grpSpPr>
        <a:xfrm>
          <a:off x="0" y="0"/>
          <a:ext cx="0" cy="0"/>
          <a:chOff x="0" y="0"/>
          <a:chExt cx="0" cy="0"/>
        </a:xfrm>
      </p:grpSpPr>
      <p:sp>
        <p:nvSpPr>
          <p:cNvPr id="15" name="AutoShape 3">
            <a:extLst>
              <a:ext uri="{FF2B5EF4-FFF2-40B4-BE49-F238E27FC236}">
                <a16:creationId xmlns:a16="http://schemas.microsoft.com/office/drawing/2014/main" id="{0505F8D8-9E84-486D-881D-C2CB6A06C209}"/>
              </a:ext>
            </a:extLst>
          </p:cNvPr>
          <p:cNvSpPr/>
          <p:nvPr userDrawn="1"/>
        </p:nvSpPr>
        <p:spPr>
          <a:xfrm>
            <a:off x="0" y="-31474"/>
            <a:ext cx="18560462" cy="1906117"/>
          </a:xfrm>
          <a:prstGeom prst="rect">
            <a:avLst/>
          </a:prstGeom>
          <a:solidFill>
            <a:srgbClr val="AA1919"/>
          </a:solidFill>
        </p:spPr>
      </p:sp>
      <p:sp>
        <p:nvSpPr>
          <p:cNvPr id="7" name="Titel 6">
            <a:extLst>
              <a:ext uri="{FF2B5EF4-FFF2-40B4-BE49-F238E27FC236}">
                <a16:creationId xmlns:a16="http://schemas.microsoft.com/office/drawing/2014/main" id="{C1DD260E-F60D-4493-88DC-B703FA3FB030}"/>
              </a:ext>
            </a:extLst>
          </p:cNvPr>
          <p:cNvSpPr>
            <a:spLocks noGrp="1"/>
          </p:cNvSpPr>
          <p:nvPr>
            <p:ph type="title" hasCustomPrompt="1"/>
          </p:nvPr>
        </p:nvSpPr>
        <p:spPr>
          <a:xfrm>
            <a:off x="762000" y="44421"/>
            <a:ext cx="15840000" cy="1754326"/>
          </a:xfrm>
        </p:spPr>
        <p:txBody>
          <a:bodyPr anchor="ctr"/>
          <a:lstStyle>
            <a:lvl1pPr>
              <a:defRPr/>
            </a:lvl1pPr>
          </a:lstStyle>
          <a:p>
            <a:r>
              <a:rPr lang="de-DE" dirty="0"/>
              <a:t>Titel</a:t>
            </a:r>
            <a:br>
              <a:rPr lang="de-DE" dirty="0"/>
            </a:br>
            <a:r>
              <a:rPr lang="de-DE" dirty="0"/>
              <a:t>hinzufügen</a:t>
            </a:r>
            <a:endParaRPr lang="de-CH" dirty="0"/>
          </a:p>
        </p:txBody>
      </p:sp>
      <p:sp>
        <p:nvSpPr>
          <p:cNvPr id="14" name="Textplatzhalter 13">
            <a:extLst>
              <a:ext uri="{FF2B5EF4-FFF2-40B4-BE49-F238E27FC236}">
                <a16:creationId xmlns:a16="http://schemas.microsoft.com/office/drawing/2014/main" id="{43EFBCA5-66A7-4935-910E-91D5F61D31E9}"/>
              </a:ext>
            </a:extLst>
          </p:cNvPr>
          <p:cNvSpPr>
            <a:spLocks noGrp="1"/>
          </p:cNvSpPr>
          <p:nvPr>
            <p:ph type="body" sz="quarter" idx="10"/>
          </p:nvPr>
        </p:nvSpPr>
        <p:spPr>
          <a:xfrm>
            <a:off x="762000" y="2803500"/>
            <a:ext cx="15840000" cy="7140600"/>
          </a:xfrm>
        </p:spPr>
        <p:txBody>
          <a:bodyPr vert="horz" lIns="91440" tIns="45720" rIns="91440" bIns="45720" rtlCol="0">
            <a:normAutofit/>
          </a:bodyPr>
          <a:lstStyle>
            <a:lvl1pPr defTabSz="720000">
              <a:tabLst>
                <a:tab pos="36000" algn="l"/>
              </a:tabLst>
              <a:defRPr lang="de-DE" b="1" smtClean="0"/>
            </a:lvl1pPr>
            <a:lvl2pPr defTabSz="720000">
              <a:tabLst>
                <a:tab pos="36000" algn="l"/>
              </a:tabLst>
              <a:defRPr lang="de-DE" smtClean="0"/>
            </a:lvl2pPr>
            <a:lvl3pPr>
              <a:defRPr lang="de-DE" smtClean="0"/>
            </a:lvl3pPr>
            <a:lvl4pPr>
              <a:defRPr lang="de-DE" smtClean="0"/>
            </a:lvl4pPr>
            <a:lvl5pPr>
              <a:defRPr lang="de-CH"/>
            </a:lvl5pPr>
          </a:lstStyle>
          <a:p>
            <a:pPr lvl="0"/>
            <a:r>
              <a:rPr lang="de-DE" dirty="0"/>
              <a:t>Mastertextformat bearbeiten</a:t>
            </a:r>
          </a:p>
          <a:p>
            <a:pPr lvl="1"/>
            <a:r>
              <a:rPr lang="de-DE" dirty="0"/>
              <a:t>Zweite Ebene</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1" name="Titelplatzhalter 20">
            <a:extLst>
              <a:ext uri="{FF2B5EF4-FFF2-40B4-BE49-F238E27FC236}">
                <a16:creationId xmlns:a16="http://schemas.microsoft.com/office/drawing/2014/main" id="{9AF60495-F987-4753-8B2B-F9CC95D0D485}"/>
              </a:ext>
            </a:extLst>
          </p:cNvPr>
          <p:cNvSpPr>
            <a:spLocks noGrp="1"/>
          </p:cNvSpPr>
          <p:nvPr>
            <p:ph type="title"/>
          </p:nvPr>
        </p:nvSpPr>
        <p:spPr>
          <a:xfrm>
            <a:off x="838200" y="653591"/>
            <a:ext cx="15840000" cy="900000"/>
          </a:xfrm>
          <a:prstGeom prst="rect">
            <a:avLst/>
          </a:prstGeom>
        </p:spPr>
        <p:txBody>
          <a:bodyPr lIns="0" tIns="0" rIns="0" bIns="0" rtlCol="0" anchor="t">
            <a:spAutoFit/>
          </a:bodyPr>
          <a:lstStyle/>
          <a:p>
            <a:pPr marL="0" lvl="0" algn="l">
              <a:lnSpc>
                <a:spcPts val="6840"/>
              </a:lnSpc>
            </a:pPr>
            <a:r>
              <a:rPr lang="de-DE" dirty="0"/>
              <a:t>Mastertitelformat bearbeiten</a:t>
            </a:r>
            <a:endParaRPr lang="de-CH" dirty="0"/>
          </a:p>
        </p:txBody>
      </p:sp>
      <p:pic>
        <p:nvPicPr>
          <p:cNvPr id="17" name="Picture 2">
            <a:extLst>
              <a:ext uri="{FF2B5EF4-FFF2-40B4-BE49-F238E27FC236}">
                <a16:creationId xmlns:a16="http://schemas.microsoft.com/office/drawing/2014/main" id="{59B30F96-6543-41AF-884D-B7CE7E2F16D3}"/>
              </a:ext>
            </a:extLst>
          </p:cNvPr>
          <p:cNvPicPr>
            <a:picLocks noChangeAspect="1"/>
          </p:cNvPicPr>
          <p:nvPr userDrawn="1"/>
        </p:nvPicPr>
        <p:blipFill>
          <a:blip r:embed="rId17"/>
          <a:srcRect/>
          <a:stretch>
            <a:fillRect/>
          </a:stretch>
        </p:blipFill>
        <p:spPr>
          <a:xfrm>
            <a:off x="13796765" y="7704488"/>
            <a:ext cx="3462535" cy="1553812"/>
          </a:xfrm>
          <a:prstGeom prst="rect">
            <a:avLst/>
          </a:prstGeom>
        </p:spPr>
      </p:pic>
      <p:sp>
        <p:nvSpPr>
          <p:cNvPr id="23" name="Textplatzhalter 22">
            <a:extLst>
              <a:ext uri="{FF2B5EF4-FFF2-40B4-BE49-F238E27FC236}">
                <a16:creationId xmlns:a16="http://schemas.microsoft.com/office/drawing/2014/main" id="{AF217587-4BC3-4545-A8CB-392D46A9E370}"/>
              </a:ext>
            </a:extLst>
          </p:cNvPr>
          <p:cNvSpPr>
            <a:spLocks noGrp="1"/>
          </p:cNvSpPr>
          <p:nvPr>
            <p:ph type="body" idx="1"/>
          </p:nvPr>
        </p:nvSpPr>
        <p:spPr>
          <a:xfrm>
            <a:off x="762000" y="2803500"/>
            <a:ext cx="15840000" cy="4680000"/>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70" r:id="rId3"/>
    <p:sldLayoutId id="2147483660" r:id="rId4"/>
    <p:sldLayoutId id="2147483661" r:id="rId5"/>
    <p:sldLayoutId id="2147483662" r:id="rId6"/>
    <p:sldLayoutId id="2147483665" r:id="rId7"/>
    <p:sldLayoutId id="2147483666" r:id="rId8"/>
    <p:sldLayoutId id="2147483667" r:id="rId9"/>
    <p:sldLayoutId id="2147483663" r:id="rId10"/>
    <p:sldLayoutId id="2147483664" r:id="rId11"/>
    <p:sldLayoutId id="2147483668" r:id="rId12"/>
    <p:sldLayoutId id="2147483669" r:id="rId13"/>
    <p:sldLayoutId id="2147483652" r:id="rId14"/>
    <p:sldLayoutId id="2147483651" r:id="rId15"/>
  </p:sldLayoutIdLst>
  <p:txStyles>
    <p:titleStyle>
      <a:lvl1pPr algn="l" defTabSz="914400" rtl="0" eaLnBrk="1" latinLnBrk="0" hangingPunct="1">
        <a:spcBef>
          <a:spcPct val="0"/>
        </a:spcBef>
        <a:buNone/>
        <a:defRPr lang="de-CH" sz="5700" kern="1200" dirty="0" smtClean="0">
          <a:solidFill>
            <a:srgbClr val="FFFFFF"/>
          </a:solidFill>
          <a:latin typeface="Montserrat"/>
          <a:ea typeface="+mn-ea"/>
          <a:cs typeface="+mn-cs"/>
        </a:defRPr>
      </a:lvl1pPr>
    </p:titleStyle>
    <p:bodyStyle>
      <a:lvl1pPr marL="0" indent="0" algn="l" defTabSz="720000" rtl="0" eaLnBrk="1" latinLnBrk="0" hangingPunct="1">
        <a:spcBef>
          <a:spcPts val="0"/>
        </a:spcBef>
        <a:buFont typeface="Arial" pitchFamily="34" charset="0"/>
        <a:buNone/>
        <a:tabLst>
          <a:tab pos="0" algn="l"/>
        </a:tabLst>
        <a:defRPr lang="de-DE" sz="5700" kern="1200" dirty="0" smtClean="0">
          <a:ln>
            <a:noFill/>
          </a:ln>
          <a:solidFill>
            <a:srgbClr val="000000"/>
          </a:solidFill>
          <a:latin typeface="Montserrat"/>
          <a:ea typeface="+mn-ea"/>
          <a:cs typeface="+mn-cs"/>
        </a:defRPr>
      </a:lvl1pPr>
      <a:lvl2pPr marL="0" indent="0" algn="l" defTabSz="720000" rtl="0" eaLnBrk="1" latinLnBrk="0" hangingPunct="1">
        <a:spcBef>
          <a:spcPts val="0"/>
        </a:spcBef>
        <a:buFont typeface="Arial" pitchFamily="34" charset="0"/>
        <a:buNone/>
        <a:tabLst>
          <a:tab pos="0" algn="l"/>
        </a:tabLst>
        <a:defRPr lang="de-DE" sz="4200" kern="1200" dirty="0" smtClean="0">
          <a:ln>
            <a:noFill/>
          </a:ln>
          <a:solidFill>
            <a:srgbClr val="000000"/>
          </a:solidFill>
          <a:latin typeface="Montserrat"/>
          <a:ea typeface="+mn-ea"/>
          <a:cs typeface="+mn-cs"/>
        </a:defRPr>
      </a:lvl2pPr>
      <a:lvl3pPr marL="1143000" indent="-228600" algn="l" defTabSz="914400" rtl="0" eaLnBrk="1" latinLnBrk="0" hangingPunct="1">
        <a:spcBef>
          <a:spcPct val="20000"/>
        </a:spcBef>
        <a:buFont typeface="Arial" pitchFamily="34" charset="0"/>
        <a:buChar char="•"/>
        <a:defRPr lang="de-DE" sz="1800" kern="1200" smtClean="0">
          <a:solidFill>
            <a:schemeClr val="tx1"/>
          </a:solidFill>
          <a:latin typeface="+mn-lt"/>
          <a:ea typeface="+mn-ea"/>
          <a:cs typeface="+mn-cs"/>
        </a:defRPr>
      </a:lvl3pPr>
      <a:lvl4pPr marL="1143000" indent="0" algn="l" defTabSz="914400" rtl="0" eaLnBrk="1" latinLnBrk="0" hangingPunct="1">
        <a:spcBef>
          <a:spcPct val="20000"/>
        </a:spcBef>
        <a:buFont typeface="Arial" pitchFamily="34" charset="0"/>
        <a:buNone/>
        <a:defRPr lang="de-DE" sz="1800" kern="1200" smtClean="0">
          <a:solidFill>
            <a:schemeClr val="tx1"/>
          </a:solidFill>
          <a:latin typeface="+mn-lt"/>
          <a:ea typeface="+mn-ea"/>
          <a:cs typeface="+mn-cs"/>
        </a:defRPr>
      </a:lvl4pPr>
      <a:lvl5pPr marL="1600200" indent="0" algn="l" defTabSz="914400" rtl="0" eaLnBrk="1" latinLnBrk="0" hangingPunct="1">
        <a:spcBef>
          <a:spcPct val="20000"/>
        </a:spcBef>
        <a:buFont typeface="Arial" pitchFamily="34" charset="0"/>
        <a:buNone/>
        <a:defRPr lang="de-CH" sz="1800" kern="1200" smtClean="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a:extLst>
              <a:ext uri="{FF2B5EF4-FFF2-40B4-BE49-F238E27FC236}">
                <a16:creationId xmlns:a16="http://schemas.microsoft.com/office/drawing/2014/main" id="{79627E78-7470-46BD-B59D-0A69FC08A005}"/>
              </a:ext>
            </a:extLst>
          </p:cNvPr>
          <p:cNvSpPr>
            <a:spLocks noGrp="1"/>
          </p:cNvSpPr>
          <p:nvPr>
            <p:ph type="body" sz="quarter" idx="10"/>
          </p:nvPr>
        </p:nvSpPr>
        <p:spPr>
          <a:xfrm>
            <a:off x="152400" y="2400300"/>
            <a:ext cx="17983200" cy="7373692"/>
          </a:xfrm>
        </p:spPr>
        <p:txBody>
          <a:bodyPr>
            <a:noAutofit/>
          </a:bodyPr>
          <a:lstStyle/>
          <a:p>
            <a:r>
              <a:rPr lang="de-DE" sz="6000" dirty="0"/>
              <a:t>Jesus sprach: </a:t>
            </a:r>
          </a:p>
          <a:p>
            <a:r>
              <a:rPr lang="de-DE" sz="6000" dirty="0"/>
              <a:t>Kommt zu mir… dann werdet ihr Ruhe finden für eure Seele.</a:t>
            </a:r>
          </a:p>
          <a:p>
            <a:endParaRPr lang="de-DE" sz="4000" b="0" dirty="0"/>
          </a:p>
          <a:p>
            <a:r>
              <a:rPr lang="de-DE" sz="4000" b="0" dirty="0" err="1"/>
              <a:t>Matth</a:t>
            </a:r>
            <a:r>
              <a:rPr lang="de-DE" sz="4000" b="0" dirty="0"/>
              <a:t>. 11, 29</a:t>
            </a:r>
          </a:p>
        </p:txBody>
      </p:sp>
      <p:sp>
        <p:nvSpPr>
          <p:cNvPr id="2" name="Rechteck 1">
            <a:extLst>
              <a:ext uri="{FF2B5EF4-FFF2-40B4-BE49-F238E27FC236}">
                <a16:creationId xmlns:a16="http://schemas.microsoft.com/office/drawing/2014/main" id="{5814569D-C158-C98D-3F92-6780D6DA699D}"/>
              </a:ext>
            </a:extLst>
          </p:cNvPr>
          <p:cNvSpPr/>
          <p:nvPr/>
        </p:nvSpPr>
        <p:spPr>
          <a:xfrm>
            <a:off x="0" y="513008"/>
            <a:ext cx="9144000" cy="923330"/>
          </a:xfrm>
          <a:prstGeom prst="rect">
            <a:avLst/>
          </a:prstGeom>
          <a:noFill/>
        </p:spPr>
        <p:txBody>
          <a:bodyPr wrap="square" lIns="91440" tIns="45720" rIns="91440" bIns="45720">
            <a:spAutoFit/>
          </a:bodyPr>
          <a:lstStyle/>
          <a:p>
            <a:pPr algn="ctr"/>
            <a:r>
              <a:rPr lang="de-DE" sz="5400" dirty="0">
                <a:ln w="10160">
                  <a:solidFill>
                    <a:schemeClr val="accent5"/>
                  </a:solidFill>
                  <a:prstDash val="solid"/>
                </a:ln>
                <a:solidFill>
                  <a:srgbClr val="FFFFFF"/>
                </a:solidFill>
                <a:effectLst>
                  <a:outerShdw blurRad="38100" dist="22860" dir="5400000" algn="tl" rotWithShape="0">
                    <a:srgbClr val="000000">
                      <a:alpha val="30000"/>
                    </a:srgbClr>
                  </a:outerShdw>
                </a:effectLst>
              </a:rPr>
              <a:t>Jünger wird man unterwegs</a:t>
            </a:r>
            <a:endParaRPr lang="de-DE" sz="5400"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endParaRPr>
          </a:p>
        </p:txBody>
      </p:sp>
    </p:spTree>
    <p:extLst>
      <p:ext uri="{BB962C8B-B14F-4D97-AF65-F5344CB8AC3E}">
        <p14:creationId xmlns:p14="http://schemas.microsoft.com/office/powerpoint/2010/main" val="22295580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a:extLst>
              <a:ext uri="{FF2B5EF4-FFF2-40B4-BE49-F238E27FC236}">
                <a16:creationId xmlns:a16="http://schemas.microsoft.com/office/drawing/2014/main" id="{79627E78-7470-46BD-B59D-0A69FC08A005}"/>
              </a:ext>
            </a:extLst>
          </p:cNvPr>
          <p:cNvSpPr>
            <a:spLocks noGrp="1"/>
          </p:cNvSpPr>
          <p:nvPr>
            <p:ph type="body" sz="quarter" idx="10"/>
          </p:nvPr>
        </p:nvSpPr>
        <p:spPr>
          <a:xfrm>
            <a:off x="152400" y="2400300"/>
            <a:ext cx="17983200" cy="7373692"/>
          </a:xfrm>
        </p:spPr>
        <p:txBody>
          <a:bodyPr>
            <a:noAutofit/>
          </a:bodyPr>
          <a:lstStyle/>
          <a:p>
            <a:r>
              <a:rPr lang="de-DE" sz="6000" dirty="0"/>
              <a:t>Halleluja!</a:t>
            </a:r>
          </a:p>
          <a:p>
            <a:r>
              <a:rPr lang="de-DE" sz="6000" dirty="0"/>
              <a:t>Denn gut ist der Herr;</a:t>
            </a:r>
          </a:p>
          <a:p>
            <a:r>
              <a:rPr lang="de-DE" sz="6000" dirty="0"/>
              <a:t>spielt seinem Namen, denn er ist lieblich!</a:t>
            </a:r>
          </a:p>
          <a:p>
            <a:endParaRPr lang="de-DE" sz="4000" b="0" dirty="0"/>
          </a:p>
          <a:p>
            <a:r>
              <a:rPr lang="de-DE" sz="4000" b="0" dirty="0"/>
              <a:t>Psalm 135, 3</a:t>
            </a:r>
          </a:p>
        </p:txBody>
      </p:sp>
      <p:sp>
        <p:nvSpPr>
          <p:cNvPr id="2" name="Rechteck 1">
            <a:extLst>
              <a:ext uri="{FF2B5EF4-FFF2-40B4-BE49-F238E27FC236}">
                <a16:creationId xmlns:a16="http://schemas.microsoft.com/office/drawing/2014/main" id="{5814569D-C158-C98D-3F92-6780D6DA699D}"/>
              </a:ext>
            </a:extLst>
          </p:cNvPr>
          <p:cNvSpPr/>
          <p:nvPr/>
        </p:nvSpPr>
        <p:spPr>
          <a:xfrm>
            <a:off x="0" y="513008"/>
            <a:ext cx="9144000" cy="923330"/>
          </a:xfrm>
          <a:prstGeom prst="rect">
            <a:avLst/>
          </a:prstGeom>
          <a:noFill/>
        </p:spPr>
        <p:txBody>
          <a:bodyPr wrap="square" lIns="91440" tIns="45720" rIns="91440" bIns="45720">
            <a:spAutoFit/>
          </a:bodyPr>
          <a:lstStyle/>
          <a:p>
            <a:pPr algn="ctr"/>
            <a:r>
              <a:rPr lang="de-DE" sz="5400" dirty="0">
                <a:ln w="10160">
                  <a:solidFill>
                    <a:schemeClr val="accent5"/>
                  </a:solidFill>
                  <a:prstDash val="solid"/>
                </a:ln>
                <a:solidFill>
                  <a:srgbClr val="FFFFFF"/>
                </a:solidFill>
                <a:effectLst>
                  <a:outerShdw blurRad="38100" dist="22860" dir="5400000" algn="tl" rotWithShape="0">
                    <a:srgbClr val="000000">
                      <a:alpha val="30000"/>
                    </a:srgbClr>
                  </a:outerShdw>
                </a:effectLst>
              </a:rPr>
              <a:t>Dank an alle Mitarbeitenden!</a:t>
            </a:r>
            <a:endParaRPr lang="de-DE" sz="5400"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endParaRPr>
          </a:p>
        </p:txBody>
      </p:sp>
    </p:spTree>
    <p:extLst>
      <p:ext uri="{BB962C8B-B14F-4D97-AF65-F5344CB8AC3E}">
        <p14:creationId xmlns:p14="http://schemas.microsoft.com/office/powerpoint/2010/main" val="20521454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a:extLst>
              <a:ext uri="{FF2B5EF4-FFF2-40B4-BE49-F238E27FC236}">
                <a16:creationId xmlns:a16="http://schemas.microsoft.com/office/drawing/2014/main" id="{79627E78-7470-46BD-B59D-0A69FC08A005}"/>
              </a:ext>
            </a:extLst>
          </p:cNvPr>
          <p:cNvSpPr>
            <a:spLocks noGrp="1"/>
          </p:cNvSpPr>
          <p:nvPr>
            <p:ph type="body" sz="quarter" idx="10"/>
          </p:nvPr>
        </p:nvSpPr>
        <p:spPr>
          <a:xfrm>
            <a:off x="152400" y="2019300"/>
            <a:ext cx="17983200" cy="8077200"/>
          </a:xfrm>
        </p:spPr>
        <p:txBody>
          <a:bodyPr>
            <a:noAutofit/>
          </a:bodyPr>
          <a:lstStyle/>
          <a:p>
            <a:r>
              <a:rPr lang="de-DE" sz="4000" dirty="0">
                <a:solidFill>
                  <a:srgbClr val="FF0000"/>
                </a:solidFill>
              </a:rPr>
              <a:t>DAS APOSTOLISCHE GLAUENSBEKENNTNIS</a:t>
            </a:r>
            <a:r>
              <a:rPr lang="de-DE" sz="4000" b="0" dirty="0">
                <a:solidFill>
                  <a:srgbClr val="FF0000"/>
                </a:solidFill>
              </a:rPr>
              <a:t>, </a:t>
            </a:r>
            <a:br>
              <a:rPr lang="de-DE" sz="4000" b="0" dirty="0">
                <a:solidFill>
                  <a:srgbClr val="FF0000"/>
                </a:solidFill>
              </a:rPr>
            </a:br>
            <a:r>
              <a:rPr lang="de-DE" sz="4000" b="0" dirty="0">
                <a:solidFill>
                  <a:srgbClr val="FF0000"/>
                </a:solidFill>
              </a:rPr>
              <a:t>welches alle Christen verbindet:</a:t>
            </a:r>
          </a:p>
          <a:p>
            <a:endParaRPr lang="de-DE" sz="4000" b="0" dirty="0"/>
          </a:p>
          <a:p>
            <a:r>
              <a:rPr lang="de-DE" sz="4000" b="0" dirty="0"/>
              <a:t>Ich glaube an Gott,    </a:t>
            </a:r>
          </a:p>
          <a:p>
            <a:r>
              <a:rPr lang="de-DE" sz="4000" b="0" dirty="0"/>
              <a:t>den Vater, den Allmächtigen,    </a:t>
            </a:r>
          </a:p>
          <a:p>
            <a:r>
              <a:rPr lang="de-DE" sz="4000" b="0" dirty="0"/>
              <a:t>den Schöpfer des Himmels und der Erde,   </a:t>
            </a:r>
          </a:p>
          <a:p>
            <a:r>
              <a:rPr lang="de-DE" sz="4000" b="0" dirty="0"/>
              <a:t> </a:t>
            </a:r>
          </a:p>
          <a:p>
            <a:r>
              <a:rPr lang="de-DE" sz="4000" b="0" dirty="0"/>
              <a:t>und an Jesus Christus,    </a:t>
            </a:r>
          </a:p>
          <a:p>
            <a:r>
              <a:rPr lang="de-DE" sz="4000" b="0" dirty="0"/>
              <a:t>seinen eingeborenen Sohn, unsern Herrn,    </a:t>
            </a:r>
          </a:p>
          <a:p>
            <a:r>
              <a:rPr lang="de-DE" sz="4000" b="0" dirty="0"/>
              <a:t>empfangen durch den Heiligen Geist,    </a:t>
            </a:r>
          </a:p>
          <a:p>
            <a:r>
              <a:rPr lang="de-DE" sz="4000" b="0" dirty="0"/>
              <a:t>geboren von der Jungfrau Maria,    </a:t>
            </a:r>
          </a:p>
          <a:p>
            <a:r>
              <a:rPr lang="de-DE" sz="4000" b="0" dirty="0"/>
              <a:t>gelitten unter Pontius Pilatus,   </a:t>
            </a:r>
          </a:p>
          <a:p>
            <a:endParaRPr lang="de-DE" sz="4000" b="0" dirty="0"/>
          </a:p>
        </p:txBody>
      </p:sp>
      <p:sp>
        <p:nvSpPr>
          <p:cNvPr id="2" name="Rechteck 1">
            <a:extLst>
              <a:ext uri="{FF2B5EF4-FFF2-40B4-BE49-F238E27FC236}">
                <a16:creationId xmlns:a16="http://schemas.microsoft.com/office/drawing/2014/main" id="{5814569D-C158-C98D-3F92-6780D6DA699D}"/>
              </a:ext>
            </a:extLst>
          </p:cNvPr>
          <p:cNvSpPr/>
          <p:nvPr/>
        </p:nvSpPr>
        <p:spPr>
          <a:xfrm>
            <a:off x="0" y="513008"/>
            <a:ext cx="15392400" cy="923330"/>
          </a:xfrm>
          <a:prstGeom prst="rect">
            <a:avLst/>
          </a:prstGeom>
          <a:noFill/>
        </p:spPr>
        <p:txBody>
          <a:bodyPr wrap="square" lIns="91440" tIns="45720" rIns="91440" bIns="45720">
            <a:spAutoFit/>
          </a:bodyPr>
          <a:lstStyle/>
          <a:p>
            <a:pPr algn="ctr"/>
            <a:r>
              <a:rPr lang="de-DE" sz="5400"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Abendmahl</a:t>
            </a:r>
            <a:r>
              <a:rPr lang="de-DE" sz="5400" dirty="0">
                <a:ln w="10160">
                  <a:solidFill>
                    <a:schemeClr val="accent5"/>
                  </a:solidFill>
                  <a:prstDash val="solid"/>
                </a:ln>
                <a:solidFill>
                  <a:srgbClr val="FFFFFF"/>
                </a:solidFill>
                <a:effectLst>
                  <a:outerShdw blurRad="38100" dist="22860" dir="5400000" algn="tl" rotWithShape="0">
                    <a:srgbClr val="000000">
                      <a:alpha val="30000"/>
                    </a:srgbClr>
                  </a:outerShdw>
                </a:effectLst>
              </a:rPr>
              <a:t> – Vergegenwärtigung und Bekenntnis</a:t>
            </a:r>
            <a:endParaRPr lang="de-DE" sz="5400"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endParaRPr>
          </a:p>
        </p:txBody>
      </p:sp>
    </p:spTree>
    <p:extLst>
      <p:ext uri="{BB962C8B-B14F-4D97-AF65-F5344CB8AC3E}">
        <p14:creationId xmlns:p14="http://schemas.microsoft.com/office/powerpoint/2010/main" val="42246270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a:extLst>
              <a:ext uri="{FF2B5EF4-FFF2-40B4-BE49-F238E27FC236}">
                <a16:creationId xmlns:a16="http://schemas.microsoft.com/office/drawing/2014/main" id="{79627E78-7470-46BD-B59D-0A69FC08A005}"/>
              </a:ext>
            </a:extLst>
          </p:cNvPr>
          <p:cNvSpPr>
            <a:spLocks noGrp="1"/>
          </p:cNvSpPr>
          <p:nvPr>
            <p:ph type="body" sz="quarter" idx="10"/>
          </p:nvPr>
        </p:nvSpPr>
        <p:spPr>
          <a:xfrm>
            <a:off x="152400" y="1866900"/>
            <a:ext cx="17983200" cy="8229600"/>
          </a:xfrm>
        </p:spPr>
        <p:txBody>
          <a:bodyPr>
            <a:noAutofit/>
          </a:bodyPr>
          <a:lstStyle/>
          <a:p>
            <a:r>
              <a:rPr lang="de-DE" sz="4000" b="0" dirty="0"/>
              <a:t>gekreuzigt, gestorben und begraben,    </a:t>
            </a:r>
          </a:p>
          <a:p>
            <a:r>
              <a:rPr lang="de-DE" sz="4000" b="0" dirty="0"/>
              <a:t>hinabgestiegen in das Reich des Todes,    </a:t>
            </a:r>
          </a:p>
          <a:p>
            <a:r>
              <a:rPr lang="de-DE" sz="4000" b="0" dirty="0"/>
              <a:t>am dritten Tage auferstanden von den Toten,    </a:t>
            </a:r>
          </a:p>
          <a:p>
            <a:r>
              <a:rPr lang="de-DE" sz="4000" b="0" dirty="0"/>
              <a:t>aufgefahren in den Himmel;    </a:t>
            </a:r>
          </a:p>
          <a:p>
            <a:r>
              <a:rPr lang="de-DE" sz="4000" b="0" dirty="0"/>
              <a:t>er sitzt zur Rechten Gottes, des allmächtigen Vaters;    </a:t>
            </a:r>
          </a:p>
          <a:p>
            <a:r>
              <a:rPr lang="de-DE" sz="4000" b="0" dirty="0"/>
              <a:t>von dort wird er kommen,    </a:t>
            </a:r>
          </a:p>
          <a:p>
            <a:r>
              <a:rPr lang="de-DE" sz="4000" b="0" dirty="0"/>
              <a:t>zu richten die Lebenden und die Toten.  </a:t>
            </a:r>
          </a:p>
          <a:p>
            <a:r>
              <a:rPr lang="de-DE" sz="1200" b="0" dirty="0"/>
              <a:t>  </a:t>
            </a:r>
          </a:p>
          <a:p>
            <a:r>
              <a:rPr lang="de-DE" sz="4000" b="0" dirty="0"/>
              <a:t>Ich glaube an den Heiligen Geist,    </a:t>
            </a:r>
          </a:p>
          <a:p>
            <a:r>
              <a:rPr lang="de-DE" sz="4000" b="0" dirty="0"/>
              <a:t>die heilige, allgemeine, christliche Kirche,    </a:t>
            </a:r>
          </a:p>
          <a:p>
            <a:r>
              <a:rPr lang="de-DE" sz="4000" b="0" dirty="0"/>
              <a:t>Gemeinschaft der Heiligen,    </a:t>
            </a:r>
          </a:p>
          <a:p>
            <a:r>
              <a:rPr lang="de-DE" sz="4000" b="0" dirty="0"/>
              <a:t>Vergebung der Sünden,    </a:t>
            </a:r>
          </a:p>
          <a:p>
            <a:r>
              <a:rPr lang="de-DE" sz="4000" b="0" dirty="0"/>
              <a:t>Auferstehung der Toten    </a:t>
            </a:r>
          </a:p>
          <a:p>
            <a:r>
              <a:rPr lang="de-DE" sz="4000" b="0" dirty="0"/>
              <a:t>und das ewige Leben.  </a:t>
            </a:r>
            <a:r>
              <a:rPr lang="de-DE" sz="4000" b="0" i="1" dirty="0"/>
              <a:t>Amen</a:t>
            </a:r>
            <a:r>
              <a:rPr lang="de-DE" sz="4000" b="0" dirty="0"/>
              <a:t>. </a:t>
            </a:r>
          </a:p>
        </p:txBody>
      </p:sp>
      <p:sp>
        <p:nvSpPr>
          <p:cNvPr id="4" name="Rechteck 3">
            <a:extLst>
              <a:ext uri="{FF2B5EF4-FFF2-40B4-BE49-F238E27FC236}">
                <a16:creationId xmlns:a16="http://schemas.microsoft.com/office/drawing/2014/main" id="{40690FD5-7E1C-D5A5-D7D5-7972241454BD}"/>
              </a:ext>
            </a:extLst>
          </p:cNvPr>
          <p:cNvSpPr/>
          <p:nvPr/>
        </p:nvSpPr>
        <p:spPr>
          <a:xfrm>
            <a:off x="0" y="513008"/>
            <a:ext cx="15392400" cy="923330"/>
          </a:xfrm>
          <a:prstGeom prst="rect">
            <a:avLst/>
          </a:prstGeom>
          <a:noFill/>
        </p:spPr>
        <p:txBody>
          <a:bodyPr wrap="square" lIns="91440" tIns="45720" rIns="91440" bIns="45720">
            <a:spAutoFit/>
          </a:bodyPr>
          <a:lstStyle/>
          <a:p>
            <a:pPr algn="ctr"/>
            <a:r>
              <a:rPr lang="de-DE" sz="5400"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Abendmahl</a:t>
            </a:r>
            <a:r>
              <a:rPr lang="de-DE" sz="5400" dirty="0">
                <a:ln w="10160">
                  <a:solidFill>
                    <a:schemeClr val="accent5"/>
                  </a:solidFill>
                  <a:prstDash val="solid"/>
                </a:ln>
                <a:solidFill>
                  <a:srgbClr val="FFFFFF"/>
                </a:solidFill>
                <a:effectLst>
                  <a:outerShdw blurRad="38100" dist="22860" dir="5400000" algn="tl" rotWithShape="0">
                    <a:srgbClr val="000000">
                      <a:alpha val="30000"/>
                    </a:srgbClr>
                  </a:outerShdw>
                </a:effectLst>
              </a:rPr>
              <a:t> – Vergegenwärtigung und Bekenntnis</a:t>
            </a:r>
            <a:endParaRPr lang="de-DE" sz="5400"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endParaRPr>
          </a:p>
        </p:txBody>
      </p:sp>
    </p:spTree>
    <p:extLst>
      <p:ext uri="{BB962C8B-B14F-4D97-AF65-F5344CB8AC3E}">
        <p14:creationId xmlns:p14="http://schemas.microsoft.com/office/powerpoint/2010/main" val="38909702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a:extLst>
              <a:ext uri="{FF2B5EF4-FFF2-40B4-BE49-F238E27FC236}">
                <a16:creationId xmlns:a16="http://schemas.microsoft.com/office/drawing/2014/main" id="{79627E78-7470-46BD-B59D-0A69FC08A005}"/>
              </a:ext>
            </a:extLst>
          </p:cNvPr>
          <p:cNvSpPr>
            <a:spLocks noGrp="1"/>
          </p:cNvSpPr>
          <p:nvPr>
            <p:ph type="body" sz="quarter" idx="10"/>
          </p:nvPr>
        </p:nvSpPr>
        <p:spPr>
          <a:xfrm>
            <a:off x="152400" y="1866900"/>
            <a:ext cx="17983200" cy="8077200"/>
          </a:xfrm>
        </p:spPr>
        <p:txBody>
          <a:bodyPr>
            <a:noAutofit/>
          </a:bodyPr>
          <a:lstStyle/>
          <a:p>
            <a:r>
              <a:rPr lang="de-DE" sz="5400" dirty="0"/>
              <a:t>1 Ein Lied Davids, zu singen auf dem Weg nach Jerusalem. HERR! Ich denke nicht zu hoch von mir, ich schaue auf niemand herab. Ich frage nicht nach weit gesteckten Zielen, die </a:t>
            </a:r>
            <a:r>
              <a:rPr lang="de-DE" sz="5400" dirty="0" err="1"/>
              <a:t>unerreich</a:t>
            </a:r>
            <a:r>
              <a:rPr lang="de-DE" sz="5400" dirty="0"/>
              <a:t>-bar für mich sind. 2 Nein, still und ruhig ist mein Herz, so wie ein sattes Kind im Arm der Mutter – still wie ein solches Kind bin ich geworden. </a:t>
            </a:r>
          </a:p>
          <a:p>
            <a:r>
              <a:rPr lang="de-DE" sz="5400" dirty="0"/>
              <a:t>3 Volk Israel, vertrau dem HERRN </a:t>
            </a:r>
          </a:p>
          <a:p>
            <a:r>
              <a:rPr lang="de-DE" sz="5400" dirty="0"/>
              <a:t>von jetzt an und für alle Zukunft! </a:t>
            </a:r>
          </a:p>
        </p:txBody>
      </p:sp>
      <p:sp>
        <p:nvSpPr>
          <p:cNvPr id="2" name="Rechteck 1">
            <a:extLst>
              <a:ext uri="{FF2B5EF4-FFF2-40B4-BE49-F238E27FC236}">
                <a16:creationId xmlns:a16="http://schemas.microsoft.com/office/drawing/2014/main" id="{5814569D-C158-C98D-3F92-6780D6DA699D}"/>
              </a:ext>
            </a:extLst>
          </p:cNvPr>
          <p:cNvSpPr/>
          <p:nvPr/>
        </p:nvSpPr>
        <p:spPr>
          <a:xfrm>
            <a:off x="533400" y="495300"/>
            <a:ext cx="6553200" cy="923330"/>
          </a:xfrm>
          <a:prstGeom prst="rect">
            <a:avLst/>
          </a:prstGeom>
          <a:noFill/>
        </p:spPr>
        <p:txBody>
          <a:bodyPr wrap="square" lIns="91440" tIns="45720" rIns="91440" bIns="45720">
            <a:spAutoFit/>
          </a:bodyPr>
          <a:lstStyle/>
          <a:p>
            <a:pPr algn="ctr"/>
            <a:r>
              <a:rPr lang="de-DE" sz="5400"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Psalm 131 - RUHE</a:t>
            </a:r>
            <a:endParaRPr lang="de-DE" sz="5400"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endParaRPr>
          </a:p>
        </p:txBody>
      </p:sp>
    </p:spTree>
    <p:extLst>
      <p:ext uri="{BB962C8B-B14F-4D97-AF65-F5344CB8AC3E}">
        <p14:creationId xmlns:p14="http://schemas.microsoft.com/office/powerpoint/2010/main" val="12616911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a:extLst>
              <a:ext uri="{FF2B5EF4-FFF2-40B4-BE49-F238E27FC236}">
                <a16:creationId xmlns:a16="http://schemas.microsoft.com/office/drawing/2014/main" id="{79627E78-7470-46BD-B59D-0A69FC08A005}"/>
              </a:ext>
            </a:extLst>
          </p:cNvPr>
          <p:cNvSpPr>
            <a:spLocks noGrp="1"/>
          </p:cNvSpPr>
          <p:nvPr>
            <p:ph type="body" sz="quarter" idx="10"/>
          </p:nvPr>
        </p:nvSpPr>
        <p:spPr>
          <a:xfrm>
            <a:off x="152400" y="2001592"/>
            <a:ext cx="17983200" cy="7772400"/>
          </a:xfrm>
        </p:spPr>
        <p:txBody>
          <a:bodyPr>
            <a:noAutofit/>
          </a:bodyPr>
          <a:lstStyle/>
          <a:p>
            <a:pPr marL="0" marR="0" lvl="0" indent="0" algn="l" defTabSz="720000" rtl="0" eaLnBrk="1" fontAlgn="auto" latinLnBrk="0" hangingPunct="1">
              <a:lnSpc>
                <a:spcPct val="100000"/>
              </a:lnSpc>
              <a:spcBef>
                <a:spcPts val="0"/>
              </a:spcBef>
              <a:spcAft>
                <a:spcPts val="0"/>
              </a:spcAft>
              <a:buClrTx/>
              <a:buSzTx/>
              <a:buFont typeface="Arial" pitchFamily="34" charset="0"/>
              <a:buNone/>
              <a:tabLst>
                <a:tab pos="36000" algn="l"/>
              </a:tabLst>
              <a:defRPr/>
            </a:pPr>
            <a:r>
              <a:rPr kumimoji="0" lang="de-DE" sz="6000" b="1" i="0" u="none" strike="noStrike" kern="1200" cap="none" spc="0" normalizeH="0" baseline="0" noProof="0" dirty="0">
                <a:ln>
                  <a:noFill/>
                </a:ln>
                <a:solidFill>
                  <a:srgbClr val="000000"/>
                </a:solidFill>
                <a:effectLst/>
                <a:uLnTx/>
                <a:uFillTx/>
                <a:latin typeface="Montserrat"/>
                <a:ea typeface="+mn-ea"/>
                <a:cs typeface="+mn-cs"/>
              </a:rPr>
              <a:t>Sechs Tage sollst du arbeiten; </a:t>
            </a:r>
          </a:p>
          <a:p>
            <a:pPr marL="0" marR="0" lvl="0" indent="0" algn="l" defTabSz="720000" rtl="0" eaLnBrk="1" fontAlgn="auto" latinLnBrk="0" hangingPunct="1">
              <a:lnSpc>
                <a:spcPct val="100000"/>
              </a:lnSpc>
              <a:spcBef>
                <a:spcPts val="0"/>
              </a:spcBef>
              <a:spcAft>
                <a:spcPts val="0"/>
              </a:spcAft>
              <a:buClrTx/>
              <a:buSzTx/>
              <a:buFont typeface="Arial" pitchFamily="34" charset="0"/>
              <a:buNone/>
              <a:tabLst>
                <a:tab pos="36000" algn="l"/>
              </a:tabLst>
              <a:defRPr/>
            </a:pPr>
            <a:r>
              <a:rPr kumimoji="0" lang="de-DE" sz="6000" b="1" i="0" u="none" strike="noStrike" kern="1200" cap="none" spc="0" normalizeH="0" baseline="0" noProof="0" dirty="0">
                <a:ln>
                  <a:noFill/>
                </a:ln>
                <a:solidFill>
                  <a:srgbClr val="000000"/>
                </a:solidFill>
                <a:effectLst/>
                <a:uLnTx/>
                <a:uFillTx/>
                <a:latin typeface="Montserrat"/>
                <a:ea typeface="+mn-ea"/>
                <a:cs typeface="+mn-cs"/>
              </a:rPr>
              <a:t>der siebente Tag aber ist ein feierlicher Sabbat, heilige Versammlung. </a:t>
            </a:r>
          </a:p>
          <a:p>
            <a:pPr marL="0" marR="0" lvl="0" indent="0" algn="l" defTabSz="720000" rtl="0" eaLnBrk="1" fontAlgn="auto" latinLnBrk="0" hangingPunct="1">
              <a:lnSpc>
                <a:spcPct val="100000"/>
              </a:lnSpc>
              <a:spcBef>
                <a:spcPts val="0"/>
              </a:spcBef>
              <a:spcAft>
                <a:spcPts val="0"/>
              </a:spcAft>
              <a:buClrTx/>
              <a:buSzTx/>
              <a:buFont typeface="Arial" pitchFamily="34" charset="0"/>
              <a:buNone/>
              <a:tabLst>
                <a:tab pos="36000" algn="l"/>
              </a:tabLst>
              <a:defRPr/>
            </a:pPr>
            <a:r>
              <a:rPr kumimoji="0" lang="de-DE" sz="6000" b="1" i="0" u="none" strike="noStrike" kern="1200" cap="none" spc="0" normalizeH="0" baseline="0" noProof="0" dirty="0">
                <a:ln>
                  <a:noFill/>
                </a:ln>
                <a:solidFill>
                  <a:srgbClr val="000000"/>
                </a:solidFill>
                <a:effectLst/>
                <a:uLnTx/>
                <a:uFillTx/>
                <a:latin typeface="Montserrat"/>
                <a:ea typeface="+mn-ea"/>
                <a:cs typeface="+mn-cs"/>
              </a:rPr>
              <a:t>Keine Arbeit sollt ihr an ihm tun; </a:t>
            </a:r>
          </a:p>
          <a:p>
            <a:pPr marL="0" marR="0" lvl="0" indent="0" algn="l" defTabSz="720000" rtl="0" eaLnBrk="1" fontAlgn="auto" latinLnBrk="0" hangingPunct="1">
              <a:lnSpc>
                <a:spcPct val="100000"/>
              </a:lnSpc>
              <a:spcBef>
                <a:spcPts val="0"/>
              </a:spcBef>
              <a:spcAft>
                <a:spcPts val="0"/>
              </a:spcAft>
              <a:buClrTx/>
              <a:buSzTx/>
              <a:buFont typeface="Arial" pitchFamily="34" charset="0"/>
              <a:buNone/>
              <a:tabLst>
                <a:tab pos="36000" algn="l"/>
              </a:tabLst>
              <a:defRPr/>
            </a:pPr>
            <a:r>
              <a:rPr kumimoji="0" lang="de-DE" sz="6000" b="1" i="0" u="none" strike="noStrike" kern="1200" cap="none" spc="0" normalizeH="0" baseline="0" noProof="0" dirty="0">
                <a:ln>
                  <a:noFill/>
                </a:ln>
                <a:solidFill>
                  <a:srgbClr val="000000"/>
                </a:solidFill>
                <a:effectLst/>
                <a:uLnTx/>
                <a:uFillTx/>
                <a:latin typeface="Montserrat"/>
                <a:ea typeface="+mn-ea"/>
                <a:cs typeface="+mn-cs"/>
              </a:rPr>
              <a:t>denn es ist ein Sabbat für den HERRN, überall, wo ihr wohnt.</a:t>
            </a:r>
          </a:p>
          <a:p>
            <a:pPr marL="0" marR="0" lvl="0" indent="0" algn="l" defTabSz="720000" rtl="0" eaLnBrk="1" fontAlgn="auto" latinLnBrk="0" hangingPunct="1">
              <a:lnSpc>
                <a:spcPct val="100000"/>
              </a:lnSpc>
              <a:spcBef>
                <a:spcPts val="0"/>
              </a:spcBef>
              <a:spcAft>
                <a:spcPts val="0"/>
              </a:spcAft>
              <a:buClrTx/>
              <a:buSzTx/>
              <a:buFont typeface="Arial" pitchFamily="34" charset="0"/>
              <a:buNone/>
              <a:tabLst>
                <a:tab pos="36000" algn="l"/>
              </a:tabLst>
              <a:defRPr/>
            </a:pPr>
            <a:endParaRPr kumimoji="0" lang="de-DE" sz="3600" b="1" i="0" u="none" strike="noStrike" kern="1200" cap="none" spc="0" normalizeH="0" baseline="0" noProof="0" dirty="0">
              <a:ln>
                <a:noFill/>
              </a:ln>
              <a:solidFill>
                <a:srgbClr val="000000"/>
              </a:solidFill>
              <a:effectLst/>
              <a:uLnTx/>
              <a:uFillTx/>
              <a:latin typeface="Montserrat"/>
              <a:ea typeface="+mn-ea"/>
              <a:cs typeface="+mn-cs"/>
            </a:endParaRPr>
          </a:p>
          <a:p>
            <a:pPr marL="0" marR="0" lvl="0" indent="0" algn="l" defTabSz="720000" rtl="0" eaLnBrk="1" fontAlgn="auto" latinLnBrk="0" hangingPunct="1">
              <a:lnSpc>
                <a:spcPct val="100000"/>
              </a:lnSpc>
              <a:spcBef>
                <a:spcPts val="0"/>
              </a:spcBef>
              <a:spcAft>
                <a:spcPts val="0"/>
              </a:spcAft>
              <a:buClrTx/>
              <a:buSzTx/>
              <a:buFont typeface="Arial" pitchFamily="34" charset="0"/>
              <a:buNone/>
              <a:tabLst>
                <a:tab pos="36000" algn="l"/>
              </a:tabLst>
              <a:defRPr/>
            </a:pPr>
            <a:r>
              <a:rPr kumimoji="0" lang="de-DE" sz="4000" b="0" i="0" u="none" strike="noStrike" kern="1200" cap="none" spc="0" normalizeH="0" baseline="0" noProof="0" dirty="0">
                <a:ln>
                  <a:noFill/>
                </a:ln>
                <a:solidFill>
                  <a:srgbClr val="000000"/>
                </a:solidFill>
                <a:effectLst/>
                <a:uLnTx/>
                <a:uFillTx/>
                <a:latin typeface="Montserrat"/>
                <a:ea typeface="+mn-ea"/>
                <a:cs typeface="+mn-cs"/>
              </a:rPr>
              <a:t>3. </a:t>
            </a:r>
            <a:r>
              <a:rPr kumimoji="0" lang="de-DE" sz="4000" b="0" i="0" u="none" strike="noStrike" kern="1200" cap="none" spc="0" normalizeH="0" baseline="0" noProof="0">
                <a:ln>
                  <a:noFill/>
                </a:ln>
                <a:solidFill>
                  <a:srgbClr val="000000"/>
                </a:solidFill>
                <a:effectLst/>
                <a:uLnTx/>
                <a:uFillTx/>
                <a:latin typeface="Montserrat"/>
                <a:ea typeface="+mn-ea"/>
                <a:cs typeface="+mn-cs"/>
              </a:rPr>
              <a:t>Mose 23, 3</a:t>
            </a:r>
            <a:endParaRPr kumimoji="0" lang="de-DE" sz="4000" b="1" i="0" u="none" strike="noStrike" kern="1200" cap="none" spc="0" normalizeH="0" baseline="0" noProof="0" dirty="0">
              <a:ln>
                <a:noFill/>
              </a:ln>
              <a:solidFill>
                <a:srgbClr val="000000"/>
              </a:solidFill>
              <a:effectLst/>
              <a:uLnTx/>
              <a:uFillTx/>
              <a:latin typeface="Montserrat"/>
              <a:ea typeface="+mn-ea"/>
              <a:cs typeface="+mn-cs"/>
            </a:endParaRPr>
          </a:p>
          <a:p>
            <a:pPr marL="0" marR="0" lvl="0" indent="0" algn="l" defTabSz="720000" rtl="0" eaLnBrk="1" fontAlgn="auto" latinLnBrk="0" hangingPunct="1">
              <a:lnSpc>
                <a:spcPct val="100000"/>
              </a:lnSpc>
              <a:spcBef>
                <a:spcPts val="0"/>
              </a:spcBef>
              <a:spcAft>
                <a:spcPts val="0"/>
              </a:spcAft>
              <a:buClrTx/>
              <a:buSzTx/>
              <a:buFont typeface="Arial" pitchFamily="34" charset="0"/>
              <a:buNone/>
              <a:tabLst>
                <a:tab pos="36000" algn="l"/>
              </a:tabLst>
              <a:defRPr/>
            </a:pPr>
            <a:endParaRPr kumimoji="0" lang="de-DE" sz="4000" b="0" i="0" u="none" strike="noStrike" kern="1200" cap="none" spc="0" normalizeH="0" baseline="0" noProof="0" dirty="0">
              <a:ln>
                <a:noFill/>
              </a:ln>
              <a:solidFill>
                <a:srgbClr val="000000"/>
              </a:solidFill>
              <a:effectLst/>
              <a:uLnTx/>
              <a:uFillTx/>
              <a:latin typeface="Montserrat"/>
              <a:ea typeface="+mn-ea"/>
              <a:cs typeface="+mn-cs"/>
            </a:endParaRPr>
          </a:p>
        </p:txBody>
      </p:sp>
      <p:sp>
        <p:nvSpPr>
          <p:cNvPr id="4" name="Rechteck 3">
            <a:extLst>
              <a:ext uri="{FF2B5EF4-FFF2-40B4-BE49-F238E27FC236}">
                <a16:creationId xmlns:a16="http://schemas.microsoft.com/office/drawing/2014/main" id="{EE1447F7-FF7D-1C90-7324-3C4A0C2F7D46}"/>
              </a:ext>
            </a:extLst>
          </p:cNvPr>
          <p:cNvSpPr/>
          <p:nvPr/>
        </p:nvSpPr>
        <p:spPr>
          <a:xfrm>
            <a:off x="469232" y="419100"/>
            <a:ext cx="7607968" cy="923330"/>
          </a:xfrm>
          <a:prstGeom prst="rect">
            <a:avLst/>
          </a:prstGeom>
          <a:noFill/>
        </p:spPr>
        <p:txBody>
          <a:bodyPr wrap="square" lIns="91440" tIns="45720" rIns="91440" bIns="45720">
            <a:spAutoFit/>
          </a:bodyPr>
          <a:lstStyle/>
          <a:p>
            <a:pPr algn="ctr"/>
            <a:r>
              <a:rPr lang="de-DE" sz="5400"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Sabbat – ein Lebensstil</a:t>
            </a:r>
            <a:endParaRPr lang="de-DE" sz="4000"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endParaRPr>
          </a:p>
        </p:txBody>
      </p:sp>
    </p:spTree>
    <p:extLst>
      <p:ext uri="{BB962C8B-B14F-4D97-AF65-F5344CB8AC3E}">
        <p14:creationId xmlns:p14="http://schemas.microsoft.com/office/powerpoint/2010/main" val="12173308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a:extLst>
              <a:ext uri="{FF2B5EF4-FFF2-40B4-BE49-F238E27FC236}">
                <a16:creationId xmlns:a16="http://schemas.microsoft.com/office/drawing/2014/main" id="{79627E78-7470-46BD-B59D-0A69FC08A005}"/>
              </a:ext>
            </a:extLst>
          </p:cNvPr>
          <p:cNvSpPr>
            <a:spLocks noGrp="1"/>
          </p:cNvSpPr>
          <p:nvPr>
            <p:ph type="body" sz="quarter" idx="10"/>
          </p:nvPr>
        </p:nvSpPr>
        <p:spPr>
          <a:xfrm>
            <a:off x="152400" y="2001592"/>
            <a:ext cx="17983200" cy="7772400"/>
          </a:xfrm>
        </p:spPr>
        <p:txBody>
          <a:bodyPr>
            <a:noAutofit/>
          </a:bodyPr>
          <a:lstStyle/>
          <a:p>
            <a:pPr lvl="0">
              <a:defRPr/>
            </a:pPr>
            <a:r>
              <a:rPr lang="de-DE" sz="5400" b="0" dirty="0">
                <a:solidFill>
                  <a:srgbClr val="FF0000"/>
                </a:solidFill>
              </a:rPr>
              <a:t>1. </a:t>
            </a:r>
            <a:r>
              <a:rPr lang="de-DE" sz="5400" dirty="0">
                <a:solidFill>
                  <a:srgbClr val="FF0000"/>
                </a:solidFill>
              </a:rPr>
              <a:t>Sabbatruhe</a:t>
            </a:r>
            <a:r>
              <a:rPr lang="de-DE" sz="5400" b="0" dirty="0">
                <a:solidFill>
                  <a:srgbClr val="FF0000"/>
                </a:solidFill>
              </a:rPr>
              <a:t> – 	ein Gott, der versorgt!</a:t>
            </a:r>
          </a:p>
          <a:p>
            <a:pPr lvl="0">
              <a:defRPr/>
            </a:pPr>
            <a:r>
              <a:rPr lang="de-DE" sz="5400" b="0" dirty="0">
                <a:solidFill>
                  <a:srgbClr val="FF0000"/>
                </a:solidFill>
              </a:rPr>
              <a:t>									(</a:t>
            </a:r>
            <a:r>
              <a:rPr lang="de-DE" sz="5400" b="0" i="1" dirty="0">
                <a:solidFill>
                  <a:srgbClr val="FF0000"/>
                </a:solidFill>
              </a:rPr>
              <a:t>VERTRAUEN</a:t>
            </a:r>
            <a:r>
              <a:rPr lang="de-DE" sz="5400" b="0" dirty="0">
                <a:solidFill>
                  <a:srgbClr val="FF0000"/>
                </a:solidFill>
              </a:rPr>
              <a:t>)</a:t>
            </a:r>
            <a:endParaRPr lang="de-DE" sz="2000" dirty="0">
              <a:solidFill>
                <a:srgbClr val="FF0000"/>
              </a:solidFill>
            </a:endParaRPr>
          </a:p>
          <a:p>
            <a:pPr lvl="0">
              <a:defRPr/>
            </a:pPr>
            <a:endParaRPr lang="de-DE" sz="1000" dirty="0">
              <a:solidFill>
                <a:srgbClr val="FF0000"/>
              </a:solidFill>
            </a:endParaRPr>
          </a:p>
          <a:p>
            <a:pPr marL="0" marR="0" lvl="0" indent="0" algn="l" defTabSz="720000" rtl="0" eaLnBrk="1" fontAlgn="auto" latinLnBrk="0" hangingPunct="1">
              <a:lnSpc>
                <a:spcPct val="100000"/>
              </a:lnSpc>
              <a:spcBef>
                <a:spcPts val="0"/>
              </a:spcBef>
              <a:spcAft>
                <a:spcPts val="0"/>
              </a:spcAft>
              <a:buClrTx/>
              <a:buSzTx/>
              <a:buFont typeface="Arial" pitchFamily="34" charset="0"/>
              <a:buNone/>
              <a:tabLst>
                <a:tab pos="36000" algn="l"/>
              </a:tabLst>
              <a:defRPr/>
            </a:pPr>
            <a:r>
              <a:rPr kumimoji="0" lang="de-DE" sz="2800" i="0" u="none" strike="noStrike" kern="1200" cap="none" spc="0" normalizeH="0" baseline="0" noProof="0" dirty="0">
                <a:ln>
                  <a:noFill/>
                </a:ln>
                <a:solidFill>
                  <a:srgbClr val="000000"/>
                </a:solidFill>
                <a:effectLst/>
                <a:uLnTx/>
                <a:uFillTx/>
                <a:latin typeface="Montserrat"/>
                <a:ea typeface="+mn-ea"/>
                <a:cs typeface="+mn-cs"/>
              </a:rPr>
              <a:t> </a:t>
            </a:r>
          </a:p>
          <a:p>
            <a:pPr>
              <a:defRPr/>
            </a:pPr>
            <a:r>
              <a:rPr kumimoji="0" lang="de-DE" sz="6000" i="0" u="none" strike="noStrike" kern="1200" cap="none" spc="0" normalizeH="0" baseline="0" noProof="0" dirty="0">
                <a:ln>
                  <a:noFill/>
                </a:ln>
                <a:solidFill>
                  <a:srgbClr val="000000"/>
                </a:solidFill>
                <a:effectLst/>
                <a:uLnTx/>
                <a:uFillTx/>
                <a:latin typeface="Montserrat"/>
                <a:ea typeface="+mn-ea"/>
                <a:cs typeface="+mn-cs"/>
              </a:rPr>
              <a:t>Trachtet zuerst nach dem Reich Gottes </a:t>
            </a:r>
          </a:p>
          <a:p>
            <a:pPr>
              <a:defRPr/>
            </a:pPr>
            <a:r>
              <a:rPr kumimoji="0" lang="de-DE" sz="6000" i="0" u="none" strike="noStrike" kern="1200" cap="none" spc="0" normalizeH="0" baseline="0" noProof="0" dirty="0">
                <a:ln>
                  <a:noFill/>
                </a:ln>
                <a:solidFill>
                  <a:srgbClr val="000000"/>
                </a:solidFill>
                <a:effectLst/>
                <a:uLnTx/>
                <a:uFillTx/>
                <a:latin typeface="Montserrat"/>
                <a:ea typeface="+mn-ea"/>
                <a:cs typeface="+mn-cs"/>
              </a:rPr>
              <a:t>und nach seiner Gerechtigkeit, </a:t>
            </a:r>
          </a:p>
          <a:p>
            <a:pPr>
              <a:defRPr/>
            </a:pPr>
            <a:r>
              <a:rPr kumimoji="0" lang="de-DE" sz="6000" i="0" u="none" strike="noStrike" kern="1200" cap="none" spc="0" normalizeH="0" baseline="0" noProof="0" dirty="0">
                <a:ln>
                  <a:noFill/>
                </a:ln>
                <a:solidFill>
                  <a:srgbClr val="000000"/>
                </a:solidFill>
                <a:effectLst/>
                <a:uLnTx/>
                <a:uFillTx/>
                <a:latin typeface="Montserrat"/>
                <a:ea typeface="+mn-ea"/>
                <a:cs typeface="+mn-cs"/>
              </a:rPr>
              <a:t>so wird euch das alles zufallen.</a:t>
            </a:r>
          </a:p>
          <a:p>
            <a:pPr>
              <a:defRPr/>
            </a:pPr>
            <a:r>
              <a:rPr lang="de-DE" sz="6000" dirty="0"/>
              <a:t>Darum sorgt nicht…</a:t>
            </a:r>
            <a:endParaRPr kumimoji="0" lang="de-DE" sz="6000" i="0" u="none" strike="noStrike" kern="1200" cap="none" spc="0" normalizeH="0" baseline="0" noProof="0" dirty="0">
              <a:ln>
                <a:noFill/>
              </a:ln>
              <a:solidFill>
                <a:srgbClr val="000000"/>
              </a:solidFill>
              <a:effectLst/>
              <a:uLnTx/>
              <a:uFillTx/>
              <a:latin typeface="Montserrat"/>
              <a:ea typeface="+mn-ea"/>
              <a:cs typeface="+mn-cs"/>
            </a:endParaRPr>
          </a:p>
          <a:p>
            <a:pPr>
              <a:defRPr/>
            </a:pPr>
            <a:endParaRPr kumimoji="0" lang="de-DE" sz="4000" b="0" i="0" u="none" strike="noStrike" kern="1200" cap="none" spc="0" normalizeH="0" baseline="0" noProof="0" dirty="0">
              <a:ln>
                <a:noFill/>
              </a:ln>
              <a:solidFill>
                <a:srgbClr val="000000"/>
              </a:solidFill>
              <a:effectLst/>
              <a:uLnTx/>
              <a:uFillTx/>
              <a:latin typeface="Montserrat"/>
              <a:ea typeface="+mn-ea"/>
              <a:cs typeface="+mn-cs"/>
            </a:endParaRPr>
          </a:p>
          <a:p>
            <a:pPr>
              <a:defRPr/>
            </a:pPr>
            <a:r>
              <a:rPr kumimoji="0" lang="de-DE" sz="4000" b="0" i="0" u="none" strike="noStrike" kern="1200" cap="none" spc="0" normalizeH="0" baseline="0" noProof="0" dirty="0" err="1">
                <a:ln>
                  <a:noFill/>
                </a:ln>
                <a:solidFill>
                  <a:srgbClr val="000000"/>
                </a:solidFill>
                <a:effectLst/>
                <a:uLnTx/>
                <a:uFillTx/>
                <a:latin typeface="Montserrat"/>
                <a:ea typeface="+mn-ea"/>
                <a:cs typeface="+mn-cs"/>
              </a:rPr>
              <a:t>Matth</a:t>
            </a:r>
            <a:r>
              <a:rPr kumimoji="0" lang="de-DE" sz="4000" b="0" i="0" u="none" strike="noStrike" kern="1200" cap="none" spc="0" normalizeH="0" baseline="0" noProof="0" dirty="0">
                <a:ln>
                  <a:noFill/>
                </a:ln>
                <a:solidFill>
                  <a:srgbClr val="000000"/>
                </a:solidFill>
                <a:effectLst/>
                <a:uLnTx/>
                <a:uFillTx/>
                <a:latin typeface="Montserrat"/>
                <a:ea typeface="+mn-ea"/>
                <a:cs typeface="+mn-cs"/>
              </a:rPr>
              <a:t>. 6, 33</a:t>
            </a:r>
          </a:p>
        </p:txBody>
      </p:sp>
      <p:sp>
        <p:nvSpPr>
          <p:cNvPr id="2" name="Rechteck 1">
            <a:extLst>
              <a:ext uri="{FF2B5EF4-FFF2-40B4-BE49-F238E27FC236}">
                <a16:creationId xmlns:a16="http://schemas.microsoft.com/office/drawing/2014/main" id="{20D1ED54-BC39-33D4-EADE-4947B01CBAB5}"/>
              </a:ext>
            </a:extLst>
          </p:cNvPr>
          <p:cNvSpPr/>
          <p:nvPr/>
        </p:nvSpPr>
        <p:spPr>
          <a:xfrm>
            <a:off x="469232" y="419100"/>
            <a:ext cx="7684168" cy="923330"/>
          </a:xfrm>
          <a:prstGeom prst="rect">
            <a:avLst/>
          </a:prstGeom>
          <a:noFill/>
        </p:spPr>
        <p:txBody>
          <a:bodyPr wrap="square" lIns="91440" tIns="45720" rIns="91440" bIns="45720">
            <a:spAutoFit/>
          </a:bodyPr>
          <a:lstStyle/>
          <a:p>
            <a:pPr algn="ctr"/>
            <a:r>
              <a:rPr lang="de-DE" sz="5400"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Sabbat – ein Lebensstil</a:t>
            </a:r>
            <a:endParaRPr lang="de-DE" sz="4000"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endParaRPr>
          </a:p>
        </p:txBody>
      </p:sp>
    </p:spTree>
    <p:extLst>
      <p:ext uri="{BB962C8B-B14F-4D97-AF65-F5344CB8AC3E}">
        <p14:creationId xmlns:p14="http://schemas.microsoft.com/office/powerpoint/2010/main" val="3037847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a:extLst>
              <a:ext uri="{FF2B5EF4-FFF2-40B4-BE49-F238E27FC236}">
                <a16:creationId xmlns:a16="http://schemas.microsoft.com/office/drawing/2014/main" id="{79627E78-7470-46BD-B59D-0A69FC08A005}"/>
              </a:ext>
            </a:extLst>
          </p:cNvPr>
          <p:cNvSpPr>
            <a:spLocks noGrp="1"/>
          </p:cNvSpPr>
          <p:nvPr>
            <p:ph type="body" sz="quarter" idx="10"/>
          </p:nvPr>
        </p:nvSpPr>
        <p:spPr>
          <a:xfrm>
            <a:off x="152400" y="2001592"/>
            <a:ext cx="17983200" cy="7772400"/>
          </a:xfrm>
        </p:spPr>
        <p:txBody>
          <a:bodyPr>
            <a:noAutofit/>
          </a:bodyPr>
          <a:lstStyle/>
          <a:p>
            <a:pPr lvl="0">
              <a:defRPr/>
            </a:pPr>
            <a:r>
              <a:rPr lang="de-DE" sz="5400" b="0" dirty="0">
                <a:solidFill>
                  <a:srgbClr val="FF0000"/>
                </a:solidFill>
              </a:rPr>
              <a:t>2. </a:t>
            </a:r>
            <a:r>
              <a:rPr lang="de-DE" sz="5400" dirty="0">
                <a:solidFill>
                  <a:srgbClr val="FF0000"/>
                </a:solidFill>
              </a:rPr>
              <a:t>Seelenruhe</a:t>
            </a:r>
            <a:r>
              <a:rPr lang="de-DE" sz="5400" b="0" dirty="0">
                <a:solidFill>
                  <a:srgbClr val="FF0000"/>
                </a:solidFill>
              </a:rPr>
              <a:t> – 	ein Gott, der heilt! </a:t>
            </a:r>
          </a:p>
          <a:p>
            <a:pPr lvl="0">
              <a:defRPr/>
            </a:pPr>
            <a:r>
              <a:rPr lang="de-DE" sz="5400" b="0" dirty="0">
                <a:solidFill>
                  <a:srgbClr val="FF0000"/>
                </a:solidFill>
              </a:rPr>
              <a:t>									(</a:t>
            </a:r>
            <a:r>
              <a:rPr lang="de-DE" sz="5400" b="0" i="1" dirty="0">
                <a:solidFill>
                  <a:srgbClr val="FF0000"/>
                </a:solidFill>
              </a:rPr>
              <a:t>FREUEN</a:t>
            </a:r>
            <a:r>
              <a:rPr lang="de-DE" sz="5400" b="0" dirty="0">
                <a:solidFill>
                  <a:srgbClr val="FF0000"/>
                </a:solidFill>
              </a:rPr>
              <a:t>)</a:t>
            </a:r>
            <a:endParaRPr lang="de-DE" sz="2000" dirty="0">
              <a:solidFill>
                <a:srgbClr val="FF0000"/>
              </a:solidFill>
            </a:endParaRPr>
          </a:p>
          <a:p>
            <a:pPr lvl="0">
              <a:defRPr/>
            </a:pPr>
            <a:endParaRPr lang="de-DE" sz="1000" dirty="0">
              <a:solidFill>
                <a:srgbClr val="FF0000"/>
              </a:solidFill>
            </a:endParaRPr>
          </a:p>
          <a:p>
            <a:pPr marL="0" marR="0" lvl="0" indent="0" algn="l" defTabSz="720000" rtl="0" eaLnBrk="1" fontAlgn="auto" latinLnBrk="0" hangingPunct="1">
              <a:lnSpc>
                <a:spcPct val="100000"/>
              </a:lnSpc>
              <a:spcBef>
                <a:spcPts val="0"/>
              </a:spcBef>
              <a:spcAft>
                <a:spcPts val="0"/>
              </a:spcAft>
              <a:buClrTx/>
              <a:buSzTx/>
              <a:buFont typeface="Arial" pitchFamily="34" charset="0"/>
              <a:buNone/>
              <a:tabLst>
                <a:tab pos="36000" algn="l"/>
              </a:tabLst>
              <a:defRPr/>
            </a:pPr>
            <a:r>
              <a:rPr kumimoji="0" lang="de-DE" sz="2800" i="0" u="none" strike="noStrike" kern="1200" cap="none" spc="0" normalizeH="0" baseline="0" noProof="0" dirty="0">
                <a:ln>
                  <a:noFill/>
                </a:ln>
                <a:solidFill>
                  <a:srgbClr val="000000"/>
                </a:solidFill>
                <a:effectLst/>
                <a:uLnTx/>
                <a:uFillTx/>
                <a:latin typeface="Montserrat"/>
                <a:ea typeface="+mn-ea"/>
                <a:cs typeface="+mn-cs"/>
              </a:rPr>
              <a:t> </a:t>
            </a:r>
          </a:p>
          <a:p>
            <a:pPr>
              <a:defRPr/>
            </a:pPr>
            <a:r>
              <a:rPr kumimoji="0" lang="de-DE" sz="6000" i="0" u="none" strike="noStrike" kern="1200" cap="none" spc="0" normalizeH="0" baseline="0" noProof="0" dirty="0">
                <a:ln>
                  <a:noFill/>
                </a:ln>
                <a:solidFill>
                  <a:srgbClr val="000000"/>
                </a:solidFill>
                <a:effectLst/>
                <a:uLnTx/>
                <a:uFillTx/>
                <a:latin typeface="Montserrat"/>
                <a:ea typeface="+mn-ea"/>
                <a:cs typeface="+mn-cs"/>
              </a:rPr>
              <a:t>Trachtet nach dem, was droben ist, nicht nach dem, was auf Erden ist. Denn ihr seid gestorben, und euer Leben ist verborgen mit Christus in Gott.</a:t>
            </a:r>
            <a:endParaRPr lang="de-DE" sz="6000" b="0" dirty="0"/>
          </a:p>
          <a:p>
            <a:pPr>
              <a:defRPr/>
            </a:pPr>
            <a:endParaRPr kumimoji="0" lang="de-DE" sz="4000" b="0" i="0" u="none" strike="noStrike" kern="1200" cap="none" spc="0" normalizeH="0" baseline="0" noProof="0" dirty="0">
              <a:ln>
                <a:noFill/>
              </a:ln>
              <a:solidFill>
                <a:srgbClr val="000000"/>
              </a:solidFill>
              <a:effectLst/>
              <a:uLnTx/>
              <a:uFillTx/>
              <a:latin typeface="Montserrat"/>
              <a:ea typeface="+mn-ea"/>
              <a:cs typeface="+mn-cs"/>
            </a:endParaRPr>
          </a:p>
          <a:p>
            <a:pPr>
              <a:defRPr/>
            </a:pPr>
            <a:r>
              <a:rPr kumimoji="0" lang="de-DE" sz="4000" b="0" i="0" u="none" strike="noStrike" kern="1200" cap="none" spc="0" normalizeH="0" baseline="0" noProof="0" dirty="0">
                <a:ln>
                  <a:noFill/>
                </a:ln>
                <a:solidFill>
                  <a:srgbClr val="000000"/>
                </a:solidFill>
                <a:effectLst/>
                <a:uLnTx/>
                <a:uFillTx/>
                <a:latin typeface="Montserrat"/>
                <a:ea typeface="+mn-ea"/>
                <a:cs typeface="+mn-cs"/>
              </a:rPr>
              <a:t>Kol. </a:t>
            </a:r>
            <a:r>
              <a:rPr lang="de-DE" sz="4000" b="0" dirty="0"/>
              <a:t>3, 2-3</a:t>
            </a:r>
            <a:endParaRPr kumimoji="0" lang="de-DE" sz="4000" b="0" i="0" u="none" strike="noStrike" kern="1200" cap="none" spc="0" normalizeH="0" baseline="0" noProof="0" dirty="0">
              <a:ln>
                <a:noFill/>
              </a:ln>
              <a:solidFill>
                <a:srgbClr val="000000"/>
              </a:solidFill>
              <a:effectLst/>
              <a:uLnTx/>
              <a:uFillTx/>
              <a:latin typeface="Montserrat"/>
              <a:ea typeface="+mn-ea"/>
              <a:cs typeface="+mn-cs"/>
            </a:endParaRPr>
          </a:p>
        </p:txBody>
      </p:sp>
      <p:sp>
        <p:nvSpPr>
          <p:cNvPr id="2" name="Rechteck 1">
            <a:extLst>
              <a:ext uri="{FF2B5EF4-FFF2-40B4-BE49-F238E27FC236}">
                <a16:creationId xmlns:a16="http://schemas.microsoft.com/office/drawing/2014/main" id="{20D1ED54-BC39-33D4-EADE-4947B01CBAB5}"/>
              </a:ext>
            </a:extLst>
          </p:cNvPr>
          <p:cNvSpPr/>
          <p:nvPr/>
        </p:nvSpPr>
        <p:spPr>
          <a:xfrm>
            <a:off x="469232" y="419100"/>
            <a:ext cx="7684168" cy="923330"/>
          </a:xfrm>
          <a:prstGeom prst="rect">
            <a:avLst/>
          </a:prstGeom>
          <a:noFill/>
        </p:spPr>
        <p:txBody>
          <a:bodyPr wrap="square" lIns="91440" tIns="45720" rIns="91440" bIns="45720">
            <a:spAutoFit/>
          </a:bodyPr>
          <a:lstStyle/>
          <a:p>
            <a:pPr algn="ctr"/>
            <a:r>
              <a:rPr lang="de-DE" sz="5400"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Sabbat – ein Lebensstil</a:t>
            </a:r>
            <a:endParaRPr lang="de-DE" sz="4000"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endParaRPr>
          </a:p>
        </p:txBody>
      </p:sp>
    </p:spTree>
    <p:extLst>
      <p:ext uri="{BB962C8B-B14F-4D97-AF65-F5344CB8AC3E}">
        <p14:creationId xmlns:p14="http://schemas.microsoft.com/office/powerpoint/2010/main" val="21883685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a:extLst>
              <a:ext uri="{FF2B5EF4-FFF2-40B4-BE49-F238E27FC236}">
                <a16:creationId xmlns:a16="http://schemas.microsoft.com/office/drawing/2014/main" id="{79627E78-7470-46BD-B59D-0A69FC08A005}"/>
              </a:ext>
            </a:extLst>
          </p:cNvPr>
          <p:cNvSpPr>
            <a:spLocks noGrp="1"/>
          </p:cNvSpPr>
          <p:nvPr>
            <p:ph type="body" sz="quarter" idx="10"/>
          </p:nvPr>
        </p:nvSpPr>
        <p:spPr>
          <a:xfrm>
            <a:off x="152400" y="2001592"/>
            <a:ext cx="17983200" cy="7772400"/>
          </a:xfrm>
        </p:spPr>
        <p:txBody>
          <a:bodyPr>
            <a:noAutofit/>
          </a:bodyPr>
          <a:lstStyle/>
          <a:p>
            <a:pPr lvl="0">
              <a:defRPr/>
            </a:pPr>
            <a:r>
              <a:rPr lang="de-DE" sz="5400" b="0" dirty="0">
                <a:solidFill>
                  <a:srgbClr val="FF0000"/>
                </a:solidFill>
              </a:rPr>
              <a:t>3. </a:t>
            </a:r>
            <a:r>
              <a:rPr lang="de-DE" sz="5400" dirty="0">
                <a:solidFill>
                  <a:srgbClr val="FF0000"/>
                </a:solidFill>
              </a:rPr>
              <a:t>Gottesruhe</a:t>
            </a:r>
            <a:r>
              <a:rPr lang="de-DE" sz="5400" b="0" dirty="0">
                <a:solidFill>
                  <a:srgbClr val="FF0000"/>
                </a:solidFill>
              </a:rPr>
              <a:t> – 	ein Gott, der rettet! </a:t>
            </a:r>
          </a:p>
          <a:p>
            <a:pPr lvl="0">
              <a:defRPr/>
            </a:pPr>
            <a:r>
              <a:rPr lang="de-DE" sz="5400" b="0" dirty="0">
                <a:solidFill>
                  <a:srgbClr val="FF0000"/>
                </a:solidFill>
              </a:rPr>
              <a:t>									(</a:t>
            </a:r>
            <a:r>
              <a:rPr lang="de-DE" sz="5400" b="0" i="1" dirty="0">
                <a:solidFill>
                  <a:srgbClr val="FF0000"/>
                </a:solidFill>
              </a:rPr>
              <a:t>HOFFEN</a:t>
            </a:r>
            <a:r>
              <a:rPr lang="de-DE" sz="5400" b="0" dirty="0">
                <a:solidFill>
                  <a:srgbClr val="FF0000"/>
                </a:solidFill>
              </a:rPr>
              <a:t>)</a:t>
            </a:r>
            <a:endParaRPr lang="de-DE" sz="2000" dirty="0">
              <a:solidFill>
                <a:srgbClr val="FF0000"/>
              </a:solidFill>
            </a:endParaRPr>
          </a:p>
          <a:p>
            <a:pPr lvl="0">
              <a:defRPr/>
            </a:pPr>
            <a:endParaRPr lang="de-DE" sz="1000" dirty="0">
              <a:solidFill>
                <a:srgbClr val="FF0000"/>
              </a:solidFill>
            </a:endParaRPr>
          </a:p>
          <a:p>
            <a:pPr marL="0" marR="0" lvl="0" indent="0" algn="l" defTabSz="720000" rtl="0" eaLnBrk="1" fontAlgn="auto" latinLnBrk="0" hangingPunct="1">
              <a:lnSpc>
                <a:spcPct val="100000"/>
              </a:lnSpc>
              <a:spcBef>
                <a:spcPts val="0"/>
              </a:spcBef>
              <a:spcAft>
                <a:spcPts val="0"/>
              </a:spcAft>
              <a:buClrTx/>
              <a:buSzTx/>
              <a:buFont typeface="Arial" pitchFamily="34" charset="0"/>
              <a:buNone/>
              <a:tabLst>
                <a:tab pos="36000" algn="l"/>
              </a:tabLst>
              <a:defRPr/>
            </a:pPr>
            <a:r>
              <a:rPr kumimoji="0" lang="de-DE" sz="2800" i="0" u="none" strike="noStrike" kern="1200" cap="none" spc="0" normalizeH="0" baseline="0" noProof="0" dirty="0">
                <a:ln>
                  <a:noFill/>
                </a:ln>
                <a:solidFill>
                  <a:srgbClr val="000000"/>
                </a:solidFill>
                <a:effectLst/>
                <a:uLnTx/>
                <a:uFillTx/>
                <a:latin typeface="Montserrat"/>
                <a:ea typeface="+mn-ea"/>
                <a:cs typeface="+mn-cs"/>
              </a:rPr>
              <a:t> </a:t>
            </a:r>
          </a:p>
          <a:p>
            <a:pPr>
              <a:defRPr/>
            </a:pPr>
            <a:r>
              <a:rPr kumimoji="0" lang="de-DE" sz="6000" i="0" u="none" strike="noStrike" kern="1200" cap="none" spc="0" normalizeH="0" baseline="0" noProof="0" dirty="0">
                <a:ln>
                  <a:noFill/>
                </a:ln>
                <a:solidFill>
                  <a:srgbClr val="000000"/>
                </a:solidFill>
                <a:effectLst/>
                <a:uLnTx/>
                <a:uFillTx/>
                <a:latin typeface="Montserrat"/>
                <a:ea typeface="+mn-ea"/>
                <a:cs typeface="+mn-cs"/>
              </a:rPr>
              <a:t>Es ist also noch eine Ruhe vorhanden </a:t>
            </a:r>
          </a:p>
          <a:p>
            <a:pPr>
              <a:defRPr/>
            </a:pPr>
            <a:r>
              <a:rPr kumimoji="0" lang="de-DE" sz="6000" i="0" u="none" strike="noStrike" kern="1200" cap="none" spc="0" normalizeH="0" baseline="0" noProof="0" dirty="0">
                <a:ln>
                  <a:noFill/>
                </a:ln>
                <a:solidFill>
                  <a:srgbClr val="000000"/>
                </a:solidFill>
                <a:effectLst/>
                <a:uLnTx/>
                <a:uFillTx/>
                <a:latin typeface="Montserrat"/>
                <a:ea typeface="+mn-ea"/>
                <a:cs typeface="+mn-cs"/>
              </a:rPr>
              <a:t>für das Volk Gottes</a:t>
            </a:r>
            <a:endParaRPr kumimoji="0" lang="de-DE" sz="4000" b="0" i="0" u="none" strike="noStrike" kern="1200" cap="none" spc="0" normalizeH="0" baseline="0" noProof="0" dirty="0">
              <a:ln>
                <a:noFill/>
              </a:ln>
              <a:solidFill>
                <a:srgbClr val="000000"/>
              </a:solidFill>
              <a:effectLst/>
              <a:uLnTx/>
              <a:uFillTx/>
              <a:latin typeface="Montserrat"/>
              <a:ea typeface="+mn-ea"/>
              <a:cs typeface="+mn-cs"/>
            </a:endParaRPr>
          </a:p>
          <a:p>
            <a:pPr>
              <a:defRPr/>
            </a:pPr>
            <a:endParaRPr kumimoji="0" lang="de-DE" sz="4000" b="0" i="0" u="none" strike="noStrike" kern="1200" cap="none" spc="0" normalizeH="0" baseline="0" noProof="0" dirty="0">
              <a:ln>
                <a:noFill/>
              </a:ln>
              <a:solidFill>
                <a:srgbClr val="000000"/>
              </a:solidFill>
              <a:effectLst/>
              <a:uLnTx/>
              <a:uFillTx/>
              <a:latin typeface="Montserrat"/>
              <a:ea typeface="+mn-ea"/>
              <a:cs typeface="+mn-cs"/>
            </a:endParaRPr>
          </a:p>
          <a:p>
            <a:pPr>
              <a:defRPr/>
            </a:pPr>
            <a:r>
              <a:rPr kumimoji="0" lang="de-DE" sz="4000" b="0" i="0" u="none" strike="noStrike" kern="1200" cap="none" spc="0" normalizeH="0" baseline="0" noProof="0" dirty="0">
                <a:ln>
                  <a:noFill/>
                </a:ln>
                <a:solidFill>
                  <a:srgbClr val="000000"/>
                </a:solidFill>
                <a:effectLst/>
                <a:uLnTx/>
                <a:uFillTx/>
                <a:latin typeface="Montserrat"/>
                <a:ea typeface="+mn-ea"/>
                <a:cs typeface="+mn-cs"/>
              </a:rPr>
              <a:t>Hebr. 4, 9</a:t>
            </a:r>
          </a:p>
        </p:txBody>
      </p:sp>
      <p:sp>
        <p:nvSpPr>
          <p:cNvPr id="2" name="Rechteck 1">
            <a:extLst>
              <a:ext uri="{FF2B5EF4-FFF2-40B4-BE49-F238E27FC236}">
                <a16:creationId xmlns:a16="http://schemas.microsoft.com/office/drawing/2014/main" id="{20D1ED54-BC39-33D4-EADE-4947B01CBAB5}"/>
              </a:ext>
            </a:extLst>
          </p:cNvPr>
          <p:cNvSpPr/>
          <p:nvPr/>
        </p:nvSpPr>
        <p:spPr>
          <a:xfrm>
            <a:off x="469232" y="419100"/>
            <a:ext cx="7684168" cy="923330"/>
          </a:xfrm>
          <a:prstGeom prst="rect">
            <a:avLst/>
          </a:prstGeom>
          <a:noFill/>
        </p:spPr>
        <p:txBody>
          <a:bodyPr wrap="square" lIns="91440" tIns="45720" rIns="91440" bIns="45720">
            <a:spAutoFit/>
          </a:bodyPr>
          <a:lstStyle/>
          <a:p>
            <a:pPr algn="ctr"/>
            <a:r>
              <a:rPr lang="de-DE" sz="5400"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Sabbat – ein Lebensstil</a:t>
            </a:r>
            <a:endParaRPr lang="de-DE" sz="4000"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endParaRPr>
          </a:p>
        </p:txBody>
      </p:sp>
    </p:spTree>
    <p:extLst>
      <p:ext uri="{BB962C8B-B14F-4D97-AF65-F5344CB8AC3E}">
        <p14:creationId xmlns:p14="http://schemas.microsoft.com/office/powerpoint/2010/main" val="18308023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a:extLst>
              <a:ext uri="{FF2B5EF4-FFF2-40B4-BE49-F238E27FC236}">
                <a16:creationId xmlns:a16="http://schemas.microsoft.com/office/drawing/2014/main" id="{79627E78-7470-46BD-B59D-0A69FC08A005}"/>
              </a:ext>
            </a:extLst>
          </p:cNvPr>
          <p:cNvSpPr>
            <a:spLocks noGrp="1"/>
          </p:cNvSpPr>
          <p:nvPr>
            <p:ph type="body" sz="quarter" idx="10"/>
          </p:nvPr>
        </p:nvSpPr>
        <p:spPr>
          <a:xfrm>
            <a:off x="152400" y="2001592"/>
            <a:ext cx="17983200" cy="7772400"/>
          </a:xfrm>
        </p:spPr>
        <p:txBody>
          <a:bodyPr>
            <a:noAutofit/>
          </a:bodyPr>
          <a:lstStyle/>
          <a:p>
            <a:pPr lvl="0">
              <a:defRPr/>
            </a:pPr>
            <a:r>
              <a:rPr lang="de-DE" sz="5400" b="0" dirty="0">
                <a:solidFill>
                  <a:srgbClr val="FF0000"/>
                </a:solidFill>
              </a:rPr>
              <a:t>Sabbat – </a:t>
            </a:r>
            <a:r>
              <a:rPr lang="de-DE" sz="5400" b="0">
                <a:solidFill>
                  <a:srgbClr val="FF0000"/>
                </a:solidFill>
              </a:rPr>
              <a:t>ein Lebensstil</a:t>
            </a:r>
            <a:endParaRPr lang="de-DE" sz="5400" b="0" dirty="0">
              <a:solidFill>
                <a:srgbClr val="FF0000"/>
              </a:solidFill>
            </a:endParaRPr>
          </a:p>
          <a:p>
            <a:pPr lvl="0">
              <a:defRPr/>
            </a:pPr>
            <a:endParaRPr lang="de-DE" sz="2000" dirty="0">
              <a:solidFill>
                <a:srgbClr val="FF0000"/>
              </a:solidFill>
            </a:endParaRPr>
          </a:p>
          <a:p>
            <a:pPr lvl="0">
              <a:defRPr/>
            </a:pPr>
            <a:endParaRPr lang="de-DE" sz="1000" dirty="0">
              <a:solidFill>
                <a:srgbClr val="FF0000"/>
              </a:solidFill>
            </a:endParaRPr>
          </a:p>
          <a:p>
            <a:pPr marL="0" marR="0" lvl="0" indent="0" algn="l" defTabSz="720000" rtl="0" eaLnBrk="1" fontAlgn="auto" latinLnBrk="0" hangingPunct="1">
              <a:lnSpc>
                <a:spcPct val="100000"/>
              </a:lnSpc>
              <a:spcBef>
                <a:spcPts val="0"/>
              </a:spcBef>
              <a:spcAft>
                <a:spcPts val="0"/>
              </a:spcAft>
              <a:buClrTx/>
              <a:buSzTx/>
              <a:buFont typeface="Arial" pitchFamily="34" charset="0"/>
              <a:buNone/>
              <a:tabLst>
                <a:tab pos="36000" algn="l"/>
              </a:tabLst>
              <a:defRPr/>
            </a:pPr>
            <a:r>
              <a:rPr kumimoji="0" lang="de-DE" sz="2800" i="0" u="none" strike="noStrike" kern="1200" cap="none" spc="0" normalizeH="0" baseline="0" noProof="0" dirty="0">
                <a:ln>
                  <a:noFill/>
                </a:ln>
                <a:solidFill>
                  <a:srgbClr val="000000"/>
                </a:solidFill>
                <a:effectLst/>
                <a:uLnTx/>
                <a:uFillTx/>
                <a:latin typeface="Montserrat"/>
                <a:ea typeface="+mn-ea"/>
                <a:cs typeface="+mn-cs"/>
              </a:rPr>
              <a:t> </a:t>
            </a:r>
          </a:p>
          <a:p>
            <a:pPr>
              <a:defRPr/>
            </a:pPr>
            <a:r>
              <a:rPr kumimoji="0" lang="de-DE" sz="6000" i="0" u="none" strike="noStrike" kern="1200" cap="none" spc="0" normalizeH="0" baseline="0" noProof="0" dirty="0">
                <a:ln>
                  <a:noFill/>
                </a:ln>
                <a:solidFill>
                  <a:srgbClr val="000000"/>
                </a:solidFill>
                <a:effectLst/>
                <a:uLnTx/>
                <a:uFillTx/>
                <a:latin typeface="Montserrat"/>
                <a:ea typeface="+mn-ea"/>
                <a:cs typeface="+mn-cs"/>
              </a:rPr>
              <a:t>Es sei stille vor ihm alle Welt! </a:t>
            </a:r>
            <a:endParaRPr kumimoji="0" lang="de-DE" sz="4000" b="0" i="0" u="none" strike="noStrike" kern="1200" cap="none" spc="0" normalizeH="0" baseline="0" noProof="0" dirty="0">
              <a:ln>
                <a:noFill/>
              </a:ln>
              <a:solidFill>
                <a:srgbClr val="000000"/>
              </a:solidFill>
              <a:effectLst/>
              <a:uLnTx/>
              <a:uFillTx/>
              <a:latin typeface="Montserrat"/>
              <a:ea typeface="+mn-ea"/>
              <a:cs typeface="+mn-cs"/>
            </a:endParaRPr>
          </a:p>
          <a:p>
            <a:pPr>
              <a:defRPr/>
            </a:pPr>
            <a:endParaRPr kumimoji="0" lang="de-DE" sz="4000" b="0" i="0" u="none" strike="noStrike" kern="1200" cap="none" spc="0" normalizeH="0" baseline="0" noProof="0" dirty="0">
              <a:ln>
                <a:noFill/>
              </a:ln>
              <a:solidFill>
                <a:srgbClr val="000000"/>
              </a:solidFill>
              <a:effectLst/>
              <a:uLnTx/>
              <a:uFillTx/>
              <a:latin typeface="Montserrat"/>
              <a:ea typeface="+mn-ea"/>
              <a:cs typeface="+mn-cs"/>
            </a:endParaRPr>
          </a:p>
          <a:p>
            <a:pPr>
              <a:defRPr/>
            </a:pPr>
            <a:r>
              <a:rPr kumimoji="0" lang="de-DE" sz="4000" b="0" i="0" u="none" strike="noStrike" kern="1200" cap="none" spc="0" normalizeH="0" baseline="0" noProof="0" dirty="0">
                <a:ln>
                  <a:noFill/>
                </a:ln>
                <a:solidFill>
                  <a:srgbClr val="000000"/>
                </a:solidFill>
                <a:effectLst/>
                <a:uLnTx/>
                <a:uFillTx/>
                <a:latin typeface="Montserrat"/>
                <a:ea typeface="+mn-ea"/>
                <a:cs typeface="+mn-cs"/>
              </a:rPr>
              <a:t>Hab. 2, 20</a:t>
            </a:r>
          </a:p>
        </p:txBody>
      </p:sp>
      <p:sp>
        <p:nvSpPr>
          <p:cNvPr id="2" name="Rechteck 1">
            <a:extLst>
              <a:ext uri="{FF2B5EF4-FFF2-40B4-BE49-F238E27FC236}">
                <a16:creationId xmlns:a16="http://schemas.microsoft.com/office/drawing/2014/main" id="{20D1ED54-BC39-33D4-EADE-4947B01CBAB5}"/>
              </a:ext>
            </a:extLst>
          </p:cNvPr>
          <p:cNvSpPr/>
          <p:nvPr/>
        </p:nvSpPr>
        <p:spPr>
          <a:xfrm>
            <a:off x="469232" y="419100"/>
            <a:ext cx="7684168" cy="923330"/>
          </a:xfrm>
          <a:prstGeom prst="rect">
            <a:avLst/>
          </a:prstGeom>
          <a:noFill/>
        </p:spPr>
        <p:txBody>
          <a:bodyPr wrap="square" lIns="91440" tIns="45720" rIns="91440" bIns="45720">
            <a:spAutoFit/>
          </a:bodyPr>
          <a:lstStyle/>
          <a:p>
            <a:pPr algn="ctr"/>
            <a:r>
              <a:rPr lang="de-DE" sz="5400"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Sabbat – ein Lebensstil</a:t>
            </a:r>
            <a:endParaRPr lang="de-DE" sz="4000"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endParaRPr>
          </a:p>
        </p:txBody>
      </p:sp>
    </p:spTree>
    <p:extLst>
      <p:ext uri="{BB962C8B-B14F-4D97-AF65-F5344CB8AC3E}">
        <p14:creationId xmlns:p14="http://schemas.microsoft.com/office/powerpoint/2010/main" val="3468492459"/>
      </p:ext>
    </p:extLst>
  </p:cSld>
  <p:clrMapOvr>
    <a:masterClrMapping/>
  </p:clrMapOvr>
</p:sld>
</file>

<file path=ppt/theme/theme1.xml><?xml version="1.0" encoding="utf-8"?>
<a:theme xmlns:a="http://schemas.openxmlformats.org/drawingml/2006/main" name="Folien Evang. Berg">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lIns="0" tIns="0" rIns="0" bIns="0" rtlCol="0" anchor="t">
        <a:spAutoFit/>
      </a:bodyPr>
      <a:lstStyle>
        <a:defPPr algn="l">
          <a:lnSpc>
            <a:spcPts val="6840"/>
          </a:lnSpc>
          <a:defRPr sz="5700" dirty="0" err="1">
            <a:solidFill>
              <a:srgbClr val="FFFFFF"/>
            </a:solidFill>
            <a:latin typeface="Montserrat"/>
          </a:defRPr>
        </a:defPPr>
      </a:lstStyle>
    </a:txDef>
  </a:objectDefaults>
  <a:extraClrScheme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542</Words>
  <Application>Microsoft Office PowerPoint</Application>
  <PresentationFormat>Benutzerdefiniert</PresentationFormat>
  <Paragraphs>95</Paragraphs>
  <Slides>10</Slides>
  <Notes>10</Notes>
  <HiddenSlides>0</HiddenSlides>
  <MMClips>0</MMClips>
  <ScaleCrop>false</ScaleCrop>
  <HeadingPairs>
    <vt:vector size="6" baseType="variant">
      <vt:variant>
        <vt:lpstr>Verwendete Schriftarten</vt:lpstr>
      </vt:variant>
      <vt:variant>
        <vt:i4>6</vt:i4>
      </vt:variant>
      <vt:variant>
        <vt:lpstr>Design</vt:lpstr>
      </vt:variant>
      <vt:variant>
        <vt:i4>1</vt:i4>
      </vt:variant>
      <vt:variant>
        <vt:lpstr>Folientitel</vt:lpstr>
      </vt:variant>
      <vt:variant>
        <vt:i4>10</vt:i4>
      </vt:variant>
    </vt:vector>
  </HeadingPairs>
  <TitlesOfParts>
    <vt:vector size="17" baseType="lpstr">
      <vt:lpstr>Arial</vt:lpstr>
      <vt:lpstr>Montserrat Extra-Bold</vt:lpstr>
      <vt:lpstr>Montserrat</vt:lpstr>
      <vt:lpstr>Montserrat Classic</vt:lpstr>
      <vt:lpstr>Calibri</vt:lpstr>
      <vt:lpstr>Montserrat Classic Bold</vt:lpstr>
      <vt:lpstr>Folien Evang. Berg</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Folien GD</dc:title>
  <dc:creator>Silvan</dc:creator>
  <cp:lastModifiedBy>Hanspeter Herzog</cp:lastModifiedBy>
  <cp:revision>264</cp:revision>
  <cp:lastPrinted>2023-11-18T12:50:18Z</cp:lastPrinted>
  <dcterms:created xsi:type="dcterms:W3CDTF">2006-08-16T00:00:00Z</dcterms:created>
  <dcterms:modified xsi:type="dcterms:W3CDTF">2024-09-30T15:49:17Z</dcterms:modified>
  <dc:identifier>DAEiCrTTQQ0</dc:identifier>
</cp:coreProperties>
</file>